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87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FFF3DC-C241-6064-D1C8-5750098F8FCE}" v="2545" dt="2025-05-29T14:00:56.1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5" autoAdjust="0"/>
    <p:restoredTop sz="94660"/>
  </p:normalViewPr>
  <p:slideViewPr>
    <p:cSldViewPr snapToGrid="0">
      <p:cViewPr varScale="1">
        <p:scale>
          <a:sx n="86" d="100"/>
          <a:sy n="86" d="100"/>
        </p:scale>
        <p:origin x="66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dir zoplan" userId="14c853ac30058c83" providerId="Windows Live" clId="Web-{83FFF3DC-C241-6064-D1C8-5750098F8FCE}"/>
    <pc:docChg chg="addSld delSld modSld addMainMaster delMainMaster">
      <pc:chgData name="kadir zoplan" userId="14c853ac30058c83" providerId="Windows Live" clId="Web-{83FFF3DC-C241-6064-D1C8-5750098F8FCE}" dt="2025-05-29T13:59:18.210" v="256" actId="1076"/>
      <pc:docMkLst>
        <pc:docMk/>
      </pc:docMkLst>
      <pc:sldChg chg="addSp delSp modSp mod setBg modClrScheme setClrOvrMap chgLayout">
        <pc:chgData name="kadir zoplan" userId="14c853ac30058c83" providerId="Windows Live" clId="Web-{83FFF3DC-C241-6064-D1C8-5750098F8FCE}" dt="2025-05-29T13:01:49.184" v="43" actId="14100"/>
        <pc:sldMkLst>
          <pc:docMk/>
          <pc:sldMk cId="1674425800" sldId="256"/>
        </pc:sldMkLst>
        <pc:spChg chg="mod">
          <ac:chgData name="kadir zoplan" userId="14c853ac30058c83" providerId="Windows Live" clId="Web-{83FFF3DC-C241-6064-D1C8-5750098F8FCE}" dt="2025-05-29T12:44:37.143" v="18" actId="1076"/>
          <ac:spMkLst>
            <pc:docMk/>
            <pc:sldMk cId="1674425800" sldId="256"/>
            <ac:spMk id="2" creationId="{00000000-0000-0000-0000-000000000000}"/>
          </ac:spMkLst>
        </pc:spChg>
        <pc:spChg chg="mod">
          <ac:chgData name="kadir zoplan" userId="14c853ac30058c83" providerId="Windows Live" clId="Web-{83FFF3DC-C241-6064-D1C8-5750098F8FCE}" dt="2025-05-29T12:35:53.982" v="4"/>
          <ac:spMkLst>
            <pc:docMk/>
            <pc:sldMk cId="1674425800" sldId="256"/>
            <ac:spMk id="3" creationId="{00000000-0000-0000-0000-000000000000}"/>
          </ac:spMkLst>
        </pc:spChg>
        <pc:spChg chg="add del">
          <ac:chgData name="kadir zoplan" userId="14c853ac30058c83" providerId="Windows Live" clId="Web-{83FFF3DC-C241-6064-D1C8-5750098F8FCE}" dt="2025-05-29T12:35:53.200" v="3"/>
          <ac:spMkLst>
            <pc:docMk/>
            <pc:sldMk cId="1674425800" sldId="256"/>
            <ac:spMk id="5" creationId="{85CB65D0-496F-4797-A015-C85839E35D1A}"/>
          </ac:spMkLst>
        </pc:spChg>
        <pc:spChg chg="add del">
          <ac:chgData name="kadir zoplan" userId="14c853ac30058c83" providerId="Windows Live" clId="Web-{83FFF3DC-C241-6064-D1C8-5750098F8FCE}" dt="2025-05-29T12:35:53.200" v="3"/>
          <ac:spMkLst>
            <pc:docMk/>
            <pc:sldMk cId="1674425800" sldId="256"/>
            <ac:spMk id="7" creationId="{95D2C779-8883-4E5F-A170-0F464918C1B7}"/>
          </ac:spMkLst>
        </pc:spChg>
        <pc:spChg chg="add del">
          <ac:chgData name="kadir zoplan" userId="14c853ac30058c83" providerId="Windows Live" clId="Web-{83FFF3DC-C241-6064-D1C8-5750098F8FCE}" dt="2025-05-29T12:35:51.732" v="1"/>
          <ac:spMkLst>
            <pc:docMk/>
            <pc:sldMk cId="1674425800" sldId="256"/>
            <ac:spMk id="9" creationId="{C52FAB7B-42C1-46AA-9C68-7AD281066C60}"/>
          </ac:spMkLst>
        </pc:spChg>
        <pc:spChg chg="add">
          <ac:chgData name="kadir zoplan" userId="14c853ac30058c83" providerId="Windows Live" clId="Web-{83FFF3DC-C241-6064-D1C8-5750098F8FCE}" dt="2025-05-29T12:35:53.982" v="4"/>
          <ac:spMkLst>
            <pc:docMk/>
            <pc:sldMk cId="1674425800" sldId="256"/>
            <ac:spMk id="10" creationId="{C52FAB7B-42C1-46AA-9C68-7AD281066C60}"/>
          </ac:spMkLst>
        </pc:spChg>
        <pc:spChg chg="add del">
          <ac:chgData name="kadir zoplan" userId="14c853ac30058c83" providerId="Windows Live" clId="Web-{83FFF3DC-C241-6064-D1C8-5750098F8FCE}" dt="2025-05-29T12:35:51.732" v="1"/>
          <ac:spMkLst>
            <pc:docMk/>
            <pc:sldMk cId="1674425800" sldId="256"/>
            <ac:spMk id="11" creationId="{F905206B-651D-4874-B365-85CC5F9C844C}"/>
          </ac:spMkLst>
        </pc:spChg>
        <pc:spChg chg="add">
          <ac:chgData name="kadir zoplan" userId="14c853ac30058c83" providerId="Windows Live" clId="Web-{83FFF3DC-C241-6064-D1C8-5750098F8FCE}" dt="2025-05-29T12:35:53.982" v="4"/>
          <ac:spMkLst>
            <pc:docMk/>
            <pc:sldMk cId="1674425800" sldId="256"/>
            <ac:spMk id="14" creationId="{F905206B-651D-4874-B365-85CC5F9C844C}"/>
          </ac:spMkLst>
        </pc:spChg>
        <pc:spChg chg="add mod">
          <ac:chgData name="kadir zoplan" userId="14c853ac30058c83" providerId="Windows Live" clId="Web-{83FFF3DC-C241-6064-D1C8-5750098F8FCE}" dt="2025-05-29T13:01:49.184" v="43" actId="14100"/>
          <ac:spMkLst>
            <pc:docMk/>
            <pc:sldMk cId="1674425800" sldId="256"/>
            <ac:spMk id="16" creationId="{B97B9BA3-D3C1-14BF-2F56-658F4C6DD737}"/>
          </ac:spMkLst>
        </pc:spChg>
        <pc:picChg chg="add del">
          <ac:chgData name="kadir zoplan" userId="14c853ac30058c83" providerId="Windows Live" clId="Web-{83FFF3DC-C241-6064-D1C8-5750098F8FCE}" dt="2025-05-29T12:35:51.732" v="1"/>
          <ac:picMkLst>
            <pc:docMk/>
            <pc:sldMk cId="1674425800" sldId="256"/>
            <ac:picMk id="4" creationId="{9DF046C4-E865-CF41-8EBE-BF6DAB5CA986}"/>
          </ac:picMkLst>
        </pc:picChg>
        <pc:picChg chg="add del">
          <ac:chgData name="kadir zoplan" userId="14c853ac30058c83" providerId="Windows Live" clId="Web-{83FFF3DC-C241-6064-D1C8-5750098F8FCE}" dt="2025-05-29T12:35:53.200" v="3"/>
          <ac:picMkLst>
            <pc:docMk/>
            <pc:sldMk cId="1674425800" sldId="256"/>
            <ac:picMk id="6" creationId="{E6702499-0626-10F5-FC95-D8D31D5B08FD}"/>
          </ac:picMkLst>
        </pc:picChg>
        <pc:picChg chg="add mod">
          <ac:chgData name="kadir zoplan" userId="14c853ac30058c83" providerId="Windows Live" clId="Web-{83FFF3DC-C241-6064-D1C8-5750098F8FCE}" dt="2025-05-29T12:44:29.018" v="17" actId="1076"/>
          <ac:picMkLst>
            <pc:docMk/>
            <pc:sldMk cId="1674425800" sldId="256"/>
            <ac:picMk id="12" creationId="{9DF046C4-E865-CF41-8EBE-BF6DAB5CA986}"/>
          </ac:picMkLst>
        </pc:picChg>
        <pc:cxnChg chg="add del">
          <ac:chgData name="kadir zoplan" userId="14c853ac30058c83" providerId="Windows Live" clId="Web-{83FFF3DC-C241-6064-D1C8-5750098F8FCE}" dt="2025-05-29T12:35:53.200" v="3"/>
          <ac:cxnSpMkLst>
            <pc:docMk/>
            <pc:sldMk cId="1674425800" sldId="256"/>
            <ac:cxnSpMk id="8" creationId="{BD96A694-258D-4418-A83C-B9BA72FD44B8}"/>
          </ac:cxnSpMkLst>
        </pc:cxnChg>
        <pc:cxnChg chg="add del">
          <ac:chgData name="kadir zoplan" userId="14c853ac30058c83" providerId="Windows Live" clId="Web-{83FFF3DC-C241-6064-D1C8-5750098F8FCE}" dt="2025-05-29T12:35:51.732" v="1"/>
          <ac:cxnSpMkLst>
            <pc:docMk/>
            <pc:sldMk cId="1674425800" sldId="256"/>
            <ac:cxnSpMk id="13" creationId="{F0CE0765-E93C-4D37-9D5F-D464EFB10FA7}"/>
          </ac:cxnSpMkLst>
        </pc:cxnChg>
        <pc:cxnChg chg="add">
          <ac:chgData name="kadir zoplan" userId="14c853ac30058c83" providerId="Windows Live" clId="Web-{83FFF3DC-C241-6064-D1C8-5750098F8FCE}" dt="2025-05-29T12:35:53.982" v="4"/>
          <ac:cxnSpMkLst>
            <pc:docMk/>
            <pc:sldMk cId="1674425800" sldId="256"/>
            <ac:cxnSpMk id="15" creationId="{F0CE0765-E93C-4D37-9D5F-D464EFB10FA7}"/>
          </ac:cxnSpMkLst>
        </pc:cxnChg>
      </pc:sldChg>
      <pc:sldChg chg="new del">
        <pc:chgData name="kadir zoplan" userId="14c853ac30058c83" providerId="Windows Live" clId="Web-{83FFF3DC-C241-6064-D1C8-5750098F8FCE}" dt="2025-05-29T12:46:08.818" v="19"/>
        <pc:sldMkLst>
          <pc:docMk/>
          <pc:sldMk cId="2186710912" sldId="257"/>
        </pc:sldMkLst>
      </pc:sldChg>
      <pc:sldChg chg="addSp delSp modSp new mod setBg setClrOvrMap">
        <pc:chgData name="kadir zoplan" userId="14c853ac30058c83" providerId="Windows Live" clId="Web-{83FFF3DC-C241-6064-D1C8-5750098F8FCE}" dt="2025-05-29T13:00:33.087" v="39"/>
        <pc:sldMkLst>
          <pc:docMk/>
          <pc:sldMk cId="2916254010" sldId="257"/>
        </pc:sldMkLst>
        <pc:spChg chg="mod">
          <ac:chgData name="kadir zoplan" userId="14c853ac30058c83" providerId="Windows Live" clId="Web-{83FFF3DC-C241-6064-D1C8-5750098F8FCE}" dt="2025-05-29T13:00:33.087" v="39"/>
          <ac:spMkLst>
            <pc:docMk/>
            <pc:sldMk cId="2916254010" sldId="257"/>
            <ac:spMk id="2" creationId="{EA419728-42B3-1BA3-59CD-61D98F279EB0}"/>
          </ac:spMkLst>
        </pc:spChg>
        <pc:spChg chg="del">
          <ac:chgData name="kadir zoplan" userId="14c853ac30058c83" providerId="Windows Live" clId="Web-{83FFF3DC-C241-6064-D1C8-5750098F8FCE}" dt="2025-05-29T12:47:55.401" v="21"/>
          <ac:spMkLst>
            <pc:docMk/>
            <pc:sldMk cId="2916254010" sldId="257"/>
            <ac:spMk id="3" creationId="{BDDA10BE-DD1D-32E3-E670-6AF04DFD436D}"/>
          </ac:spMkLst>
        </pc:spChg>
        <pc:spChg chg="add mod">
          <ac:chgData name="kadir zoplan" userId="14c853ac30058c83" providerId="Windows Live" clId="Web-{83FFF3DC-C241-6064-D1C8-5750098F8FCE}" dt="2025-05-29T13:00:33.087" v="39"/>
          <ac:spMkLst>
            <pc:docMk/>
            <pc:sldMk cId="2916254010" sldId="257"/>
            <ac:spMk id="4" creationId="{A2E494D5-E70E-90D9-77FC-2E08B844C0D8}"/>
          </ac:spMkLst>
        </pc:spChg>
        <pc:spChg chg="add del">
          <ac:chgData name="kadir zoplan" userId="14c853ac30058c83" providerId="Windows Live" clId="Web-{83FFF3DC-C241-6064-D1C8-5750098F8FCE}" dt="2025-05-29T13:00:33.087" v="39"/>
          <ac:spMkLst>
            <pc:docMk/>
            <pc:sldMk cId="2916254010" sldId="257"/>
            <ac:spMk id="11" creationId="{46B9231A-B34B-4A29-A6AC-532E1EE81575}"/>
          </ac:spMkLst>
        </pc:spChg>
        <pc:spChg chg="add del">
          <ac:chgData name="kadir zoplan" userId="14c853ac30058c83" providerId="Windows Live" clId="Web-{83FFF3DC-C241-6064-D1C8-5750098F8FCE}" dt="2025-05-29T13:00:25.711" v="37"/>
          <ac:spMkLst>
            <pc:docMk/>
            <pc:sldMk cId="2916254010" sldId="257"/>
            <ac:spMk id="15" creationId="{744CAA32-F237-419C-A2DD-43C28D920D3C}"/>
          </ac:spMkLst>
        </pc:spChg>
        <pc:spChg chg="add del">
          <ac:chgData name="kadir zoplan" userId="14c853ac30058c83" providerId="Windows Live" clId="Web-{83FFF3DC-C241-6064-D1C8-5750098F8FCE}" dt="2025-05-29T13:00:33.087" v="39"/>
          <ac:spMkLst>
            <pc:docMk/>
            <pc:sldMk cId="2916254010" sldId="257"/>
            <ac:spMk id="17" creationId="{744CAA32-F237-419C-A2DD-43C28D920D3C}"/>
          </ac:spMkLst>
        </pc:spChg>
        <pc:spChg chg="add del">
          <ac:chgData name="kadir zoplan" userId="14c853ac30058c83" providerId="Windows Live" clId="Web-{83FFF3DC-C241-6064-D1C8-5750098F8FCE}" dt="2025-05-29T13:00:13.945" v="35"/>
          <ac:spMkLst>
            <pc:docMk/>
            <pc:sldMk cId="2916254010" sldId="257"/>
            <ac:spMk id="18" creationId="{89BBA96D-760C-44C0-B94F-3FDC8357B2C8}"/>
          </ac:spMkLst>
        </pc:spChg>
        <pc:spChg chg="add del">
          <ac:chgData name="kadir zoplan" userId="14c853ac30058c83" providerId="Windows Live" clId="Web-{83FFF3DC-C241-6064-D1C8-5750098F8FCE}" dt="2025-05-29T13:00:13.945" v="35"/>
          <ac:spMkLst>
            <pc:docMk/>
            <pc:sldMk cId="2916254010" sldId="257"/>
            <ac:spMk id="20" creationId="{EAA5F1BF-F733-47EA-A79A-01F3AD5A7988}"/>
          </ac:spMkLst>
        </pc:spChg>
        <pc:picChg chg="add mod ord">
          <ac:chgData name="kadir zoplan" userId="14c853ac30058c83" providerId="Windows Live" clId="Web-{83FFF3DC-C241-6064-D1C8-5750098F8FCE}" dt="2025-05-29T13:00:33.087" v="39"/>
          <ac:picMkLst>
            <pc:docMk/>
            <pc:sldMk cId="2916254010" sldId="257"/>
            <ac:picMk id="5" creationId="{48821E7E-CCD6-A3E8-47E4-B18F2C8B7271}"/>
          </ac:picMkLst>
        </pc:picChg>
        <pc:cxnChg chg="add del">
          <ac:chgData name="kadir zoplan" userId="14c853ac30058c83" providerId="Windows Live" clId="Web-{83FFF3DC-C241-6064-D1C8-5750098F8FCE}" dt="2025-05-29T13:00:33.087" v="39"/>
          <ac:cxnSpMkLst>
            <pc:docMk/>
            <pc:sldMk cId="2916254010" sldId="257"/>
            <ac:cxnSpMk id="9" creationId="{118E06E4-607B-144B-382B-AD3D06B1EE8C}"/>
          </ac:cxnSpMkLst>
        </pc:cxnChg>
        <pc:cxnChg chg="add del">
          <ac:chgData name="kadir zoplan" userId="14c853ac30058c83" providerId="Windows Live" clId="Web-{83FFF3DC-C241-6064-D1C8-5750098F8FCE}" dt="2025-05-29T13:00:33.087" v="39"/>
          <ac:cxnSpMkLst>
            <pc:docMk/>
            <pc:sldMk cId="2916254010" sldId="257"/>
            <ac:cxnSpMk id="13" creationId="{F0CE0765-E93C-4D37-9D5F-D464EFB10FA7}"/>
          </ac:cxnSpMkLst>
        </pc:cxnChg>
        <pc:cxnChg chg="add del">
          <ac:chgData name="kadir zoplan" userId="14c853ac30058c83" providerId="Windows Live" clId="Web-{83FFF3DC-C241-6064-D1C8-5750098F8FCE}" dt="2025-05-29T13:00:25.711" v="37"/>
          <ac:cxnSpMkLst>
            <pc:docMk/>
            <pc:sldMk cId="2916254010" sldId="257"/>
            <ac:cxnSpMk id="16" creationId="{753FE100-D0AB-4AE2-824B-60CFA31EC6A2}"/>
          </ac:cxnSpMkLst>
        </pc:cxnChg>
        <pc:cxnChg chg="add del">
          <ac:chgData name="kadir zoplan" userId="14c853ac30058c83" providerId="Windows Live" clId="Web-{83FFF3DC-C241-6064-D1C8-5750098F8FCE}" dt="2025-05-29T13:00:33.087" v="39"/>
          <ac:cxnSpMkLst>
            <pc:docMk/>
            <pc:sldMk cId="2916254010" sldId="257"/>
            <ac:cxnSpMk id="19" creationId="{02C7985C-B0C3-CC50-E86A-B5EBA40E01DF}"/>
          </ac:cxnSpMkLst>
        </pc:cxnChg>
        <pc:cxnChg chg="add del">
          <ac:chgData name="kadir zoplan" userId="14c853ac30058c83" providerId="Windows Live" clId="Web-{83FFF3DC-C241-6064-D1C8-5750098F8FCE}" dt="2025-05-29T13:00:13.945" v="35"/>
          <ac:cxnSpMkLst>
            <pc:docMk/>
            <pc:sldMk cId="2916254010" sldId="257"/>
            <ac:cxnSpMk id="22" creationId="{652938D1-813E-4650-AAB9-E09257454FF2}"/>
          </ac:cxnSpMkLst>
        </pc:cxnChg>
      </pc:sldChg>
      <pc:sldChg chg="addSp delSp modSp new mod setBg setClrOvrMap">
        <pc:chgData name="kadir zoplan" userId="14c853ac30058c83" providerId="Windows Live" clId="Web-{83FFF3DC-C241-6064-D1C8-5750098F8FCE}" dt="2025-05-29T13:20:34.603" v="111" actId="14100"/>
        <pc:sldMkLst>
          <pc:docMk/>
          <pc:sldMk cId="3840541434" sldId="258"/>
        </pc:sldMkLst>
        <pc:spChg chg="mod">
          <ac:chgData name="kadir zoplan" userId="14c853ac30058c83" providerId="Windows Live" clId="Web-{83FFF3DC-C241-6064-D1C8-5750098F8FCE}" dt="2025-05-29T13:16:40.281" v="62" actId="1076"/>
          <ac:spMkLst>
            <pc:docMk/>
            <pc:sldMk cId="3840541434" sldId="258"/>
            <ac:spMk id="2" creationId="{1717977F-02CF-0617-E12C-B1DB8FF6311F}"/>
          </ac:spMkLst>
        </pc:spChg>
        <pc:spChg chg="del">
          <ac:chgData name="kadir zoplan" userId="14c853ac30058c83" providerId="Windows Live" clId="Web-{83FFF3DC-C241-6064-D1C8-5750098F8FCE}" dt="2025-05-29T13:04:40.768" v="44"/>
          <ac:spMkLst>
            <pc:docMk/>
            <pc:sldMk cId="3840541434" sldId="258"/>
            <ac:spMk id="3" creationId="{1E8D6F68-09A0-7A40-D398-1561A8C5C83E}"/>
          </ac:spMkLst>
        </pc:spChg>
        <pc:spChg chg="add">
          <ac:chgData name="kadir zoplan" userId="14c853ac30058c83" providerId="Windows Live" clId="Web-{83FFF3DC-C241-6064-D1C8-5750098F8FCE}" dt="2025-05-29T13:04:40.768" v="44"/>
          <ac:spMkLst>
            <pc:docMk/>
            <pc:sldMk cId="3840541434" sldId="258"/>
            <ac:spMk id="11" creationId="{19F9BF86-FE94-4517-B97D-026C7515E589}"/>
          </ac:spMkLst>
        </pc:spChg>
        <pc:spChg chg="add">
          <ac:chgData name="kadir zoplan" userId="14c853ac30058c83" providerId="Windows Live" clId="Web-{83FFF3DC-C241-6064-D1C8-5750098F8FCE}" dt="2025-05-29T13:04:40.768" v="44"/>
          <ac:spMkLst>
            <pc:docMk/>
            <pc:sldMk cId="3840541434" sldId="258"/>
            <ac:spMk id="13" creationId="{05DEC45B-BA77-21C0-3869-05DE7C92376D}"/>
          </ac:spMkLst>
        </pc:spChg>
        <pc:picChg chg="add mod">
          <ac:chgData name="kadir zoplan" userId="14c853ac30058c83" providerId="Windows Live" clId="Web-{83FFF3DC-C241-6064-D1C8-5750098F8FCE}" dt="2025-05-29T13:20:22.337" v="108" actId="14100"/>
          <ac:picMkLst>
            <pc:docMk/>
            <pc:sldMk cId="3840541434" sldId="258"/>
            <ac:picMk id="4" creationId="{C6A21682-507C-E8D5-DA0D-4EDF5F6514B4}"/>
          </ac:picMkLst>
        </pc:picChg>
        <pc:picChg chg="add">
          <ac:chgData name="kadir zoplan" userId="14c853ac30058c83" providerId="Windows Live" clId="Web-{83FFF3DC-C241-6064-D1C8-5750098F8FCE}" dt="2025-05-29T13:04:40.768" v="44"/>
          <ac:picMkLst>
            <pc:docMk/>
            <pc:sldMk cId="3840541434" sldId="258"/>
            <ac:picMk id="5" creationId="{66C3AC8F-65CE-AFA4-5291-C244C4EFE8EF}"/>
          </ac:picMkLst>
        </pc:picChg>
        <pc:picChg chg="add mod">
          <ac:chgData name="kadir zoplan" userId="14c853ac30058c83" providerId="Windows Live" clId="Web-{83FFF3DC-C241-6064-D1C8-5750098F8FCE}" dt="2025-05-29T13:19:35.413" v="99" actId="14100"/>
          <ac:picMkLst>
            <pc:docMk/>
            <pc:sldMk cId="3840541434" sldId="258"/>
            <ac:picMk id="6" creationId="{C626B762-BDF6-5AE7-15DA-A00AE5D4BF11}"/>
          </ac:picMkLst>
        </pc:picChg>
        <pc:picChg chg="add mod">
          <ac:chgData name="kadir zoplan" userId="14c853ac30058c83" providerId="Windows Live" clId="Web-{83FFF3DC-C241-6064-D1C8-5750098F8FCE}" dt="2025-05-29T13:19:44.038" v="102" actId="14100"/>
          <ac:picMkLst>
            <pc:docMk/>
            <pc:sldMk cId="3840541434" sldId="258"/>
            <ac:picMk id="7" creationId="{F8A05660-ACB9-44B2-C716-A9329AFA4883}"/>
          </ac:picMkLst>
        </pc:picChg>
        <pc:picChg chg="add mod">
          <ac:chgData name="kadir zoplan" userId="14c853ac30058c83" providerId="Windows Live" clId="Web-{83FFF3DC-C241-6064-D1C8-5750098F8FCE}" dt="2025-05-29T13:17:02.298" v="70" actId="1076"/>
          <ac:picMkLst>
            <pc:docMk/>
            <pc:sldMk cId="3840541434" sldId="258"/>
            <ac:picMk id="8" creationId="{BBF17E1B-6604-3268-4955-E1F21F67B340}"/>
          </ac:picMkLst>
        </pc:picChg>
        <pc:picChg chg="add mod">
          <ac:chgData name="kadir zoplan" userId="14c853ac30058c83" providerId="Windows Live" clId="Web-{83FFF3DC-C241-6064-D1C8-5750098F8FCE}" dt="2025-05-29T13:20:05.133" v="106" actId="14100"/>
          <ac:picMkLst>
            <pc:docMk/>
            <pc:sldMk cId="3840541434" sldId="258"/>
            <ac:picMk id="10" creationId="{C5D470B6-4385-9AFD-3D3E-8B4F152F3750}"/>
          </ac:picMkLst>
        </pc:picChg>
        <pc:picChg chg="add mod">
          <ac:chgData name="kadir zoplan" userId="14c853ac30058c83" providerId="Windows Live" clId="Web-{83FFF3DC-C241-6064-D1C8-5750098F8FCE}" dt="2025-05-29T13:20:34.603" v="111" actId="14100"/>
          <ac:picMkLst>
            <pc:docMk/>
            <pc:sldMk cId="3840541434" sldId="258"/>
            <ac:picMk id="12" creationId="{E1596B92-F824-F30A-A03E-D82E6123F383}"/>
          </ac:picMkLst>
        </pc:picChg>
        <pc:cxnChg chg="add">
          <ac:chgData name="kadir zoplan" userId="14c853ac30058c83" providerId="Windows Live" clId="Web-{83FFF3DC-C241-6064-D1C8-5750098F8FCE}" dt="2025-05-29T13:04:40.768" v="44"/>
          <ac:cxnSpMkLst>
            <pc:docMk/>
            <pc:sldMk cId="3840541434" sldId="258"/>
            <ac:cxnSpMk id="9" creationId="{118E06E4-607B-144B-382B-AD3D06B1EE8C}"/>
          </ac:cxnSpMkLst>
        </pc:cxnChg>
        <pc:cxnChg chg="add">
          <ac:chgData name="kadir zoplan" userId="14c853ac30058c83" providerId="Windows Live" clId="Web-{83FFF3DC-C241-6064-D1C8-5750098F8FCE}" dt="2025-05-29T13:04:40.768" v="44"/>
          <ac:cxnSpMkLst>
            <pc:docMk/>
            <pc:sldMk cId="3840541434" sldId="258"/>
            <ac:cxnSpMk id="15" creationId="{7A0A4642-D29D-0121-4C05-5A5559BC5F39}"/>
          </ac:cxnSpMkLst>
        </pc:cxnChg>
      </pc:sldChg>
      <pc:sldChg chg="addSp delSp modSp new mod setBg">
        <pc:chgData name="kadir zoplan" userId="14c853ac30058c83" providerId="Windows Live" clId="Web-{83FFF3DC-C241-6064-D1C8-5750098F8FCE}" dt="2025-05-29T13:27:31.541" v="176" actId="14100"/>
        <pc:sldMkLst>
          <pc:docMk/>
          <pc:sldMk cId="250093702" sldId="259"/>
        </pc:sldMkLst>
        <pc:spChg chg="mod">
          <ac:chgData name="kadir zoplan" userId="14c853ac30058c83" providerId="Windows Live" clId="Web-{83FFF3DC-C241-6064-D1C8-5750098F8FCE}" dt="2025-05-29T13:23:59.017" v="131" actId="1076"/>
          <ac:spMkLst>
            <pc:docMk/>
            <pc:sldMk cId="250093702" sldId="259"/>
            <ac:spMk id="2" creationId="{9B3F172F-2048-EAD8-5318-97F164897B65}"/>
          </ac:spMkLst>
        </pc:spChg>
        <pc:spChg chg="del">
          <ac:chgData name="kadir zoplan" userId="14c853ac30058c83" providerId="Windows Live" clId="Web-{83FFF3DC-C241-6064-D1C8-5750098F8FCE}" dt="2025-05-29T13:21:43.527" v="113"/>
          <ac:spMkLst>
            <pc:docMk/>
            <pc:sldMk cId="250093702" sldId="259"/>
            <ac:spMk id="3" creationId="{5F6A5328-7312-75DF-56EA-9E2803F1AAE2}"/>
          </ac:spMkLst>
        </pc:spChg>
        <pc:spChg chg="add del mod">
          <ac:chgData name="kadir zoplan" userId="14c853ac30058c83" providerId="Windows Live" clId="Web-{83FFF3DC-C241-6064-D1C8-5750098F8FCE}" dt="2025-05-29T13:22:19.685" v="115"/>
          <ac:spMkLst>
            <pc:docMk/>
            <pc:sldMk cId="250093702" sldId="259"/>
            <ac:spMk id="6" creationId="{50F106AE-DE97-E298-9CEA-AB9AC5288825}"/>
          </ac:spMkLst>
        </pc:spChg>
        <pc:graphicFrameChg chg="add del mod ord modGraphic">
          <ac:chgData name="kadir zoplan" userId="14c853ac30058c83" providerId="Windows Live" clId="Web-{83FFF3DC-C241-6064-D1C8-5750098F8FCE}" dt="2025-05-29T13:21:46.356" v="114"/>
          <ac:graphicFrameMkLst>
            <pc:docMk/>
            <pc:sldMk cId="250093702" sldId="259"/>
            <ac:graphicFrameMk id="4" creationId="{0FD408F3-2C31-5837-3887-EB6A15D8D52F}"/>
          </ac:graphicFrameMkLst>
        </pc:graphicFrameChg>
        <pc:picChg chg="add mod">
          <ac:chgData name="kadir zoplan" userId="14c853ac30058c83" providerId="Windows Live" clId="Web-{83FFF3DC-C241-6064-D1C8-5750098F8FCE}" dt="2025-05-29T13:27:09.462" v="170" actId="14100"/>
          <ac:picMkLst>
            <pc:docMk/>
            <pc:sldMk cId="250093702" sldId="259"/>
            <ac:picMk id="7" creationId="{26FE006F-ECA6-4975-14A0-850E85B6D568}"/>
          </ac:picMkLst>
        </pc:picChg>
        <pc:picChg chg="add mod">
          <ac:chgData name="kadir zoplan" userId="14c853ac30058c83" providerId="Windows Live" clId="Web-{83FFF3DC-C241-6064-D1C8-5750098F8FCE}" dt="2025-05-29T13:27:19.322" v="173" actId="14100"/>
          <ac:picMkLst>
            <pc:docMk/>
            <pc:sldMk cId="250093702" sldId="259"/>
            <ac:picMk id="8" creationId="{B34DFA20-228E-0919-DEA3-58E86E4F193D}"/>
          </ac:picMkLst>
        </pc:picChg>
        <pc:picChg chg="add mod">
          <ac:chgData name="kadir zoplan" userId="14c853ac30058c83" providerId="Windows Live" clId="Web-{83FFF3DC-C241-6064-D1C8-5750098F8FCE}" dt="2025-05-29T13:27:23.213" v="174" actId="14100"/>
          <ac:picMkLst>
            <pc:docMk/>
            <pc:sldMk cId="250093702" sldId="259"/>
            <ac:picMk id="9" creationId="{D3315257-7648-B712-ECB2-BBB04B6354E7}"/>
          </ac:picMkLst>
        </pc:picChg>
        <pc:picChg chg="add del mod">
          <ac:chgData name="kadir zoplan" userId="14c853ac30058c83" providerId="Windows Live" clId="Web-{83FFF3DC-C241-6064-D1C8-5750098F8FCE}" dt="2025-05-29T13:25:28.005" v="159"/>
          <ac:picMkLst>
            <pc:docMk/>
            <pc:sldMk cId="250093702" sldId="259"/>
            <ac:picMk id="10" creationId="{B1FEDFEB-7F81-8AE0-4118-9965698B9D61}"/>
          </ac:picMkLst>
        </pc:picChg>
        <pc:picChg chg="add mod">
          <ac:chgData name="kadir zoplan" userId="14c853ac30058c83" providerId="Windows Live" clId="Web-{83FFF3DC-C241-6064-D1C8-5750098F8FCE}" dt="2025-05-29T13:27:26.478" v="175" actId="14100"/>
          <ac:picMkLst>
            <pc:docMk/>
            <pc:sldMk cId="250093702" sldId="259"/>
            <ac:picMk id="11" creationId="{BCDD4C59-88D5-C086-19F2-F45E6B0F48DB}"/>
          </ac:picMkLst>
        </pc:picChg>
        <pc:picChg chg="add mod">
          <ac:chgData name="kadir zoplan" userId="14c853ac30058c83" providerId="Windows Live" clId="Web-{83FFF3DC-C241-6064-D1C8-5750098F8FCE}" dt="2025-05-29T13:27:31.541" v="176" actId="14100"/>
          <ac:picMkLst>
            <pc:docMk/>
            <pc:sldMk cId="250093702" sldId="259"/>
            <ac:picMk id="12" creationId="{4C27B277-A161-681E-594C-CE45708BCA27}"/>
          </ac:picMkLst>
        </pc:picChg>
        <pc:picChg chg="add mod">
          <ac:chgData name="kadir zoplan" userId="14c853ac30058c83" providerId="Windows Live" clId="Web-{83FFF3DC-C241-6064-D1C8-5750098F8FCE}" dt="2025-05-29T13:27:12.728" v="171" actId="14100"/>
          <ac:picMkLst>
            <pc:docMk/>
            <pc:sldMk cId="250093702" sldId="259"/>
            <ac:picMk id="13" creationId="{8CFB896B-092E-C97C-3C0B-1B30194C994C}"/>
          </ac:picMkLst>
        </pc:picChg>
        <pc:picChg chg="add mod">
          <ac:chgData name="kadir zoplan" userId="14c853ac30058c83" providerId="Windows Live" clId="Web-{83FFF3DC-C241-6064-D1C8-5750098F8FCE}" dt="2025-05-29T13:27:16.009" v="172" actId="14100"/>
          <ac:picMkLst>
            <pc:docMk/>
            <pc:sldMk cId="250093702" sldId="259"/>
            <ac:picMk id="14" creationId="{80D96A18-37D2-7EBF-0703-E683D306FF2F}"/>
          </ac:picMkLst>
        </pc:picChg>
      </pc:sldChg>
      <pc:sldChg chg="addSp delSp modSp new mod setBg">
        <pc:chgData name="kadir zoplan" userId="14c853ac30058c83" providerId="Windows Live" clId="Web-{83FFF3DC-C241-6064-D1C8-5750098F8FCE}" dt="2025-05-29T13:41:48.825" v="229" actId="14100"/>
        <pc:sldMkLst>
          <pc:docMk/>
          <pc:sldMk cId="1748924994" sldId="260"/>
        </pc:sldMkLst>
        <pc:spChg chg="mod">
          <ac:chgData name="kadir zoplan" userId="14c853ac30058c83" providerId="Windows Live" clId="Web-{83FFF3DC-C241-6064-D1C8-5750098F8FCE}" dt="2025-05-29T13:39:55.023" v="218" actId="1076"/>
          <ac:spMkLst>
            <pc:docMk/>
            <pc:sldMk cId="1748924994" sldId="260"/>
            <ac:spMk id="2" creationId="{D53A3524-FA44-FAE6-8938-56640DF3BDE5}"/>
          </ac:spMkLst>
        </pc:spChg>
        <pc:spChg chg="del">
          <ac:chgData name="kadir zoplan" userId="14c853ac30058c83" providerId="Windows Live" clId="Web-{83FFF3DC-C241-6064-D1C8-5750098F8FCE}" dt="2025-05-29T13:34:51.058" v="178"/>
          <ac:spMkLst>
            <pc:docMk/>
            <pc:sldMk cId="1748924994" sldId="260"/>
            <ac:spMk id="3" creationId="{814E4F73-3CD5-B281-F42B-68402815B026}"/>
          </ac:spMkLst>
        </pc:spChg>
        <pc:spChg chg="add del mod">
          <ac:chgData name="kadir zoplan" userId="14c853ac30058c83" providerId="Windows Live" clId="Web-{83FFF3DC-C241-6064-D1C8-5750098F8FCE}" dt="2025-05-29T13:39:12.272" v="211"/>
          <ac:spMkLst>
            <pc:docMk/>
            <pc:sldMk cId="1748924994" sldId="260"/>
            <ac:spMk id="4" creationId="{811B5834-235D-B2E1-4333-D66FDB7928C7}"/>
          </ac:spMkLst>
        </pc:spChg>
        <pc:spChg chg="add del">
          <ac:chgData name="kadir zoplan" userId="14c853ac30058c83" providerId="Windows Live" clId="Web-{83FFF3DC-C241-6064-D1C8-5750098F8FCE}" dt="2025-05-29T13:37:06.782" v="192"/>
          <ac:spMkLst>
            <pc:docMk/>
            <pc:sldMk cId="1748924994" sldId="260"/>
            <ac:spMk id="11" creationId="{19F9BF86-FE94-4517-B97D-026C7515E589}"/>
          </ac:spMkLst>
        </pc:spChg>
        <pc:spChg chg="add del">
          <ac:chgData name="kadir zoplan" userId="14c853ac30058c83" providerId="Windows Live" clId="Web-{83FFF3DC-C241-6064-D1C8-5750098F8FCE}" dt="2025-05-29T13:37:06.782" v="192"/>
          <ac:spMkLst>
            <pc:docMk/>
            <pc:sldMk cId="1748924994" sldId="260"/>
            <ac:spMk id="13" creationId="{05DEC45B-BA77-21C0-3869-05DE7C92376D}"/>
          </ac:spMkLst>
        </pc:spChg>
        <pc:spChg chg="add del">
          <ac:chgData name="kadir zoplan" userId="14c853ac30058c83" providerId="Windows Live" clId="Web-{83FFF3DC-C241-6064-D1C8-5750098F8FCE}" dt="2025-05-29T13:36:56.485" v="189"/>
          <ac:spMkLst>
            <pc:docMk/>
            <pc:sldMk cId="1748924994" sldId="260"/>
            <ac:spMk id="17" creationId="{744CAA32-F237-419C-A2DD-43C28D920D3C}"/>
          </ac:spMkLst>
        </pc:spChg>
        <pc:spChg chg="add del">
          <ac:chgData name="kadir zoplan" userId="14c853ac30058c83" providerId="Windows Live" clId="Web-{83FFF3DC-C241-6064-D1C8-5750098F8FCE}" dt="2025-05-29T13:37:06.767" v="191"/>
          <ac:spMkLst>
            <pc:docMk/>
            <pc:sldMk cId="1748924994" sldId="260"/>
            <ac:spMk id="19" creationId="{89BBA96D-760C-44C0-B94F-3FDC8357B2C8}"/>
          </ac:spMkLst>
        </pc:spChg>
        <pc:spChg chg="add del">
          <ac:chgData name="kadir zoplan" userId="14c853ac30058c83" providerId="Windows Live" clId="Web-{83FFF3DC-C241-6064-D1C8-5750098F8FCE}" dt="2025-05-29T13:36:52.813" v="187"/>
          <ac:spMkLst>
            <pc:docMk/>
            <pc:sldMk cId="1748924994" sldId="260"/>
            <ac:spMk id="20" creationId="{406BD704-01C2-4341-B99A-116CC7EC56EF}"/>
          </ac:spMkLst>
        </pc:spChg>
        <pc:spChg chg="add del">
          <ac:chgData name="kadir zoplan" userId="14c853ac30058c83" providerId="Windows Live" clId="Web-{83FFF3DC-C241-6064-D1C8-5750098F8FCE}" dt="2025-05-29T13:37:06.767" v="191"/>
          <ac:spMkLst>
            <pc:docMk/>
            <pc:sldMk cId="1748924994" sldId="260"/>
            <ac:spMk id="21" creationId="{EAA5F1BF-F733-47EA-A79A-01F3AD5A7988}"/>
          </ac:spMkLst>
        </pc:spChg>
        <pc:spChg chg="add del">
          <ac:chgData name="kadir zoplan" userId="14c853ac30058c83" providerId="Windows Live" clId="Web-{83FFF3DC-C241-6064-D1C8-5750098F8FCE}" dt="2025-05-29T13:36:52.813" v="187"/>
          <ac:spMkLst>
            <pc:docMk/>
            <pc:sldMk cId="1748924994" sldId="260"/>
            <ac:spMk id="22" creationId="{0225C01B-A296-4FAA-AA46-794F27DF6934}"/>
          </ac:spMkLst>
        </pc:spChg>
        <pc:spChg chg="add">
          <ac:chgData name="kadir zoplan" userId="14c853ac30058c83" providerId="Windows Live" clId="Web-{83FFF3DC-C241-6064-D1C8-5750098F8FCE}" dt="2025-05-29T13:37:06.782" v="192"/>
          <ac:spMkLst>
            <pc:docMk/>
            <pc:sldMk cId="1748924994" sldId="260"/>
            <ac:spMk id="25" creationId="{744CAA32-F237-419C-A2DD-43C28D920D3C}"/>
          </ac:spMkLst>
        </pc:spChg>
        <pc:picChg chg="add del mod ord">
          <ac:chgData name="kadir zoplan" userId="14c853ac30058c83" providerId="Windows Live" clId="Web-{83FFF3DC-C241-6064-D1C8-5750098F8FCE}" dt="2025-05-29T13:39:30.444" v="214"/>
          <ac:picMkLst>
            <pc:docMk/>
            <pc:sldMk cId="1748924994" sldId="260"/>
            <ac:picMk id="5" creationId="{A46BBB2B-1D0D-B610-67E4-B80B8D8D0D97}"/>
          </ac:picMkLst>
        </pc:picChg>
        <pc:picChg chg="add mod">
          <ac:chgData name="kadir zoplan" userId="14c853ac30058c83" providerId="Windows Live" clId="Web-{83FFF3DC-C241-6064-D1C8-5750098F8FCE}" dt="2025-05-29T13:41:43.200" v="227" actId="14100"/>
          <ac:picMkLst>
            <pc:docMk/>
            <pc:sldMk cId="1748924994" sldId="260"/>
            <ac:picMk id="6" creationId="{5CDE6EAE-2C22-C017-2117-CF542ED625D1}"/>
          </ac:picMkLst>
        </pc:picChg>
        <pc:picChg chg="add mod">
          <ac:chgData name="kadir zoplan" userId="14c853ac30058c83" providerId="Windows Live" clId="Web-{83FFF3DC-C241-6064-D1C8-5750098F8FCE}" dt="2025-05-29T13:41:48.825" v="229" actId="14100"/>
          <ac:picMkLst>
            <pc:docMk/>
            <pc:sldMk cId="1748924994" sldId="260"/>
            <ac:picMk id="7" creationId="{4FE40577-1D8F-0148-EDE0-C37347CBE19E}"/>
          </ac:picMkLst>
        </pc:picChg>
        <pc:cxnChg chg="add del">
          <ac:chgData name="kadir zoplan" userId="14c853ac30058c83" providerId="Windows Live" clId="Web-{83FFF3DC-C241-6064-D1C8-5750098F8FCE}" dt="2025-05-29T13:37:06.782" v="192"/>
          <ac:cxnSpMkLst>
            <pc:docMk/>
            <pc:sldMk cId="1748924994" sldId="260"/>
            <ac:cxnSpMk id="9" creationId="{118E06E4-607B-144B-382B-AD3D06B1EE8C}"/>
          </ac:cxnSpMkLst>
        </pc:cxnChg>
        <pc:cxnChg chg="add del">
          <ac:chgData name="kadir zoplan" userId="14c853ac30058c83" providerId="Windows Live" clId="Web-{83FFF3DC-C241-6064-D1C8-5750098F8FCE}" dt="2025-05-29T13:37:06.782" v="192"/>
          <ac:cxnSpMkLst>
            <pc:docMk/>
            <pc:sldMk cId="1748924994" sldId="260"/>
            <ac:cxnSpMk id="15" creationId="{7A0A4642-D29D-0121-4C05-5A5559BC5F39}"/>
          </ac:cxnSpMkLst>
        </pc:cxnChg>
        <pc:cxnChg chg="add del">
          <ac:chgData name="kadir zoplan" userId="14c853ac30058c83" providerId="Windows Live" clId="Web-{83FFF3DC-C241-6064-D1C8-5750098F8FCE}" dt="2025-05-29T13:36:56.485" v="189"/>
          <ac:cxnSpMkLst>
            <pc:docMk/>
            <pc:sldMk cId="1748924994" sldId="260"/>
            <ac:cxnSpMk id="18" creationId="{02C7985C-B0C3-CC50-E86A-B5EBA40E01DF}"/>
          </ac:cxnSpMkLst>
        </pc:cxnChg>
        <pc:cxnChg chg="add del">
          <ac:chgData name="kadir zoplan" userId="14c853ac30058c83" providerId="Windows Live" clId="Web-{83FFF3DC-C241-6064-D1C8-5750098F8FCE}" dt="2025-05-29T13:37:06.767" v="191"/>
          <ac:cxnSpMkLst>
            <pc:docMk/>
            <pc:sldMk cId="1748924994" sldId="260"/>
            <ac:cxnSpMk id="23" creationId="{652938D1-813E-4650-AAB9-E09257454FF2}"/>
          </ac:cxnSpMkLst>
        </pc:cxnChg>
        <pc:cxnChg chg="add del">
          <ac:chgData name="kadir zoplan" userId="14c853ac30058c83" providerId="Windows Live" clId="Web-{83FFF3DC-C241-6064-D1C8-5750098F8FCE}" dt="2025-05-29T13:36:52.813" v="187"/>
          <ac:cxnSpMkLst>
            <pc:docMk/>
            <pc:sldMk cId="1748924994" sldId="260"/>
            <ac:cxnSpMk id="24" creationId="{62713E66-598D-4B8A-9D2A-67C7AF46EF11}"/>
          </ac:cxnSpMkLst>
        </pc:cxnChg>
        <pc:cxnChg chg="add">
          <ac:chgData name="kadir zoplan" userId="14c853ac30058c83" providerId="Windows Live" clId="Web-{83FFF3DC-C241-6064-D1C8-5750098F8FCE}" dt="2025-05-29T13:37:06.782" v="192"/>
          <ac:cxnSpMkLst>
            <pc:docMk/>
            <pc:sldMk cId="1748924994" sldId="260"/>
            <ac:cxnSpMk id="26" creationId="{02C7985C-B0C3-CC50-E86A-B5EBA40E01DF}"/>
          </ac:cxnSpMkLst>
        </pc:cxnChg>
      </pc:sldChg>
      <pc:sldChg chg="addSp delSp modSp new mod setBg">
        <pc:chgData name="kadir zoplan" userId="14c853ac30058c83" providerId="Windows Live" clId="Web-{83FFF3DC-C241-6064-D1C8-5750098F8FCE}" dt="2025-05-29T13:49:51.141" v="239" actId="1076"/>
        <pc:sldMkLst>
          <pc:docMk/>
          <pc:sldMk cId="3671679693" sldId="261"/>
        </pc:sldMkLst>
        <pc:spChg chg="mod">
          <ac:chgData name="kadir zoplan" userId="14c853ac30058c83" providerId="Windows Live" clId="Web-{83FFF3DC-C241-6064-D1C8-5750098F8FCE}" dt="2025-05-29T13:44:07.174" v="231"/>
          <ac:spMkLst>
            <pc:docMk/>
            <pc:sldMk cId="3671679693" sldId="261"/>
            <ac:spMk id="2" creationId="{919D3FD8-BE39-95CB-929A-74310F6FF2A9}"/>
          </ac:spMkLst>
        </pc:spChg>
        <pc:spChg chg="del">
          <ac:chgData name="kadir zoplan" userId="14c853ac30058c83" providerId="Windows Live" clId="Web-{83FFF3DC-C241-6064-D1C8-5750098F8FCE}" dt="2025-05-29T13:44:07.174" v="231"/>
          <ac:spMkLst>
            <pc:docMk/>
            <pc:sldMk cId="3671679693" sldId="261"/>
            <ac:spMk id="3" creationId="{C2C109A4-35BE-3379-5BAE-5B0098E6FAAC}"/>
          </ac:spMkLst>
        </pc:spChg>
        <pc:spChg chg="add mod">
          <ac:chgData name="kadir zoplan" userId="14c853ac30058c83" providerId="Windows Live" clId="Web-{83FFF3DC-C241-6064-D1C8-5750098F8FCE}" dt="2025-05-29T13:49:51.141" v="239" actId="1076"/>
          <ac:spMkLst>
            <pc:docMk/>
            <pc:sldMk cId="3671679693" sldId="261"/>
            <ac:spMk id="4" creationId="{BF71FD17-0BD5-77C2-5D6D-0653CBE8C48C}"/>
          </ac:spMkLst>
        </pc:spChg>
        <pc:spChg chg="add">
          <ac:chgData name="kadir zoplan" userId="14c853ac30058c83" providerId="Windows Live" clId="Web-{83FFF3DC-C241-6064-D1C8-5750098F8FCE}" dt="2025-05-29T13:44:07.174" v="231"/>
          <ac:spMkLst>
            <pc:docMk/>
            <pc:sldMk cId="3671679693" sldId="261"/>
            <ac:spMk id="11" creationId="{19F9BF86-FE94-4517-B97D-026C7515E589}"/>
          </ac:spMkLst>
        </pc:spChg>
        <pc:spChg chg="add">
          <ac:chgData name="kadir zoplan" userId="14c853ac30058c83" providerId="Windows Live" clId="Web-{83FFF3DC-C241-6064-D1C8-5750098F8FCE}" dt="2025-05-29T13:44:07.174" v="231"/>
          <ac:spMkLst>
            <pc:docMk/>
            <pc:sldMk cId="3671679693" sldId="261"/>
            <ac:spMk id="13" creationId="{05DEC45B-BA77-21C0-3869-05DE7C92376D}"/>
          </ac:spMkLst>
        </pc:spChg>
        <pc:picChg chg="add">
          <ac:chgData name="kadir zoplan" userId="14c853ac30058c83" providerId="Windows Live" clId="Web-{83FFF3DC-C241-6064-D1C8-5750098F8FCE}" dt="2025-05-29T13:44:07.174" v="231"/>
          <ac:picMkLst>
            <pc:docMk/>
            <pc:sldMk cId="3671679693" sldId="261"/>
            <ac:picMk id="5" creationId="{65625371-9AE6-5878-1711-00A46DCF09D8}"/>
          </ac:picMkLst>
        </pc:picChg>
        <pc:cxnChg chg="add">
          <ac:chgData name="kadir zoplan" userId="14c853ac30058c83" providerId="Windows Live" clId="Web-{83FFF3DC-C241-6064-D1C8-5750098F8FCE}" dt="2025-05-29T13:44:07.174" v="231"/>
          <ac:cxnSpMkLst>
            <pc:docMk/>
            <pc:sldMk cId="3671679693" sldId="261"/>
            <ac:cxnSpMk id="9" creationId="{118E06E4-607B-144B-382B-AD3D06B1EE8C}"/>
          </ac:cxnSpMkLst>
        </pc:cxnChg>
        <pc:cxnChg chg="add">
          <ac:chgData name="kadir zoplan" userId="14c853ac30058c83" providerId="Windows Live" clId="Web-{83FFF3DC-C241-6064-D1C8-5750098F8FCE}" dt="2025-05-29T13:44:07.174" v="231"/>
          <ac:cxnSpMkLst>
            <pc:docMk/>
            <pc:sldMk cId="3671679693" sldId="261"/>
            <ac:cxnSpMk id="15" creationId="{7A0A4642-D29D-0121-4C05-5A5559BC5F39}"/>
          </ac:cxnSpMkLst>
        </pc:cxnChg>
      </pc:sldChg>
      <pc:sldChg chg="addSp delSp modSp new mod setBg">
        <pc:chgData name="kadir zoplan" userId="14c853ac30058c83" providerId="Windows Live" clId="Web-{83FFF3DC-C241-6064-D1C8-5750098F8FCE}" dt="2025-05-29T13:55:38.670" v="251" actId="14100"/>
        <pc:sldMkLst>
          <pc:docMk/>
          <pc:sldMk cId="2747778270" sldId="262"/>
        </pc:sldMkLst>
        <pc:spChg chg="mod">
          <ac:chgData name="kadir zoplan" userId="14c853ac30058c83" providerId="Windows Live" clId="Web-{83FFF3DC-C241-6064-D1C8-5750098F8FCE}" dt="2025-05-29T13:55:25.857" v="247" actId="14100"/>
          <ac:spMkLst>
            <pc:docMk/>
            <pc:sldMk cId="2747778270" sldId="262"/>
            <ac:spMk id="2" creationId="{5CF401B9-4CEF-FCFA-D63F-3C8EEFA1A974}"/>
          </ac:spMkLst>
        </pc:spChg>
        <pc:spChg chg="del">
          <ac:chgData name="kadir zoplan" userId="14c853ac30058c83" providerId="Windows Live" clId="Web-{83FFF3DC-C241-6064-D1C8-5750098F8FCE}" dt="2025-05-29T13:55:00.247" v="241"/>
          <ac:spMkLst>
            <pc:docMk/>
            <pc:sldMk cId="2747778270" sldId="262"/>
            <ac:spMk id="3" creationId="{848E6297-7448-8903-3C9B-E9F10B2A4DCB}"/>
          </ac:spMkLst>
        </pc:spChg>
        <pc:spChg chg="add">
          <ac:chgData name="kadir zoplan" userId="14c853ac30058c83" providerId="Windows Live" clId="Web-{83FFF3DC-C241-6064-D1C8-5750098F8FCE}" dt="2025-05-29T13:55:12.075" v="243"/>
          <ac:spMkLst>
            <pc:docMk/>
            <pc:sldMk cId="2747778270" sldId="262"/>
            <ac:spMk id="11" creationId="{19F9BF86-FE94-4517-B97D-026C7515E589}"/>
          </ac:spMkLst>
        </pc:spChg>
        <pc:picChg chg="add mod">
          <ac:chgData name="kadir zoplan" userId="14c853ac30058c83" providerId="Windows Live" clId="Web-{83FFF3DC-C241-6064-D1C8-5750098F8FCE}" dt="2025-05-29T13:55:38.670" v="251" actId="14100"/>
          <ac:picMkLst>
            <pc:docMk/>
            <pc:sldMk cId="2747778270" sldId="262"/>
            <ac:picMk id="4" creationId="{38A4058B-EEAC-6C4A-CB7C-EDDE61216B0E}"/>
          </ac:picMkLst>
        </pc:picChg>
        <pc:cxnChg chg="add">
          <ac:chgData name="kadir zoplan" userId="14c853ac30058c83" providerId="Windows Live" clId="Web-{83FFF3DC-C241-6064-D1C8-5750098F8FCE}" dt="2025-05-29T13:55:12.075" v="243"/>
          <ac:cxnSpMkLst>
            <pc:docMk/>
            <pc:sldMk cId="2747778270" sldId="262"/>
            <ac:cxnSpMk id="9" creationId="{118E06E4-607B-144B-382B-AD3D06B1EE8C}"/>
          </ac:cxnSpMkLst>
        </pc:cxnChg>
        <pc:cxnChg chg="add">
          <ac:chgData name="kadir zoplan" userId="14c853ac30058c83" providerId="Windows Live" clId="Web-{83FFF3DC-C241-6064-D1C8-5750098F8FCE}" dt="2025-05-29T13:55:12.075" v="243"/>
          <ac:cxnSpMkLst>
            <pc:docMk/>
            <pc:sldMk cId="2747778270" sldId="262"/>
            <ac:cxnSpMk id="13" creationId="{750527CE-FCD0-40C8-B37A-39331C2A4FDF}"/>
          </ac:cxnSpMkLst>
        </pc:cxnChg>
      </pc:sldChg>
      <pc:sldChg chg="addSp delSp modSp new mod setBg setClrOvrMap">
        <pc:chgData name="kadir zoplan" userId="14c853ac30058c83" providerId="Windows Live" clId="Web-{83FFF3DC-C241-6064-D1C8-5750098F8FCE}" dt="2025-05-29T13:59:18.210" v="256" actId="1076"/>
        <pc:sldMkLst>
          <pc:docMk/>
          <pc:sldMk cId="2538155565" sldId="263"/>
        </pc:sldMkLst>
        <pc:spChg chg="mod">
          <ac:chgData name="kadir zoplan" userId="14c853ac30058c83" providerId="Windows Live" clId="Web-{83FFF3DC-C241-6064-D1C8-5750098F8FCE}" dt="2025-05-29T13:56:19.031" v="253"/>
          <ac:spMkLst>
            <pc:docMk/>
            <pc:sldMk cId="2538155565" sldId="263"/>
            <ac:spMk id="2" creationId="{48FBA6E9-EF8C-633B-4DB5-D5BACE191D85}"/>
          </ac:spMkLst>
        </pc:spChg>
        <pc:spChg chg="del">
          <ac:chgData name="kadir zoplan" userId="14c853ac30058c83" providerId="Windows Live" clId="Web-{83FFF3DC-C241-6064-D1C8-5750098F8FCE}" dt="2025-05-29T13:56:19.031" v="253"/>
          <ac:spMkLst>
            <pc:docMk/>
            <pc:sldMk cId="2538155565" sldId="263"/>
            <ac:spMk id="3" creationId="{7FE6BEEA-DF21-0C73-FAF9-B685B184227A}"/>
          </ac:spMkLst>
        </pc:spChg>
        <pc:spChg chg="add">
          <ac:chgData name="kadir zoplan" userId="14c853ac30058c83" providerId="Windows Live" clId="Web-{83FFF3DC-C241-6064-D1C8-5750098F8FCE}" dt="2025-05-29T13:56:31.844" v="254"/>
          <ac:spMkLst>
            <pc:docMk/>
            <pc:sldMk cId="2538155565" sldId="263"/>
            <ac:spMk id="4" creationId="{C7AFC2C9-BF56-1505-949B-2E1029540D40}"/>
          </ac:spMkLst>
        </pc:spChg>
        <pc:spChg chg="add">
          <ac:chgData name="kadir zoplan" userId="14c853ac30058c83" providerId="Windows Live" clId="Web-{83FFF3DC-C241-6064-D1C8-5750098F8FCE}" dt="2025-05-29T13:56:19.031" v="253"/>
          <ac:spMkLst>
            <pc:docMk/>
            <pc:sldMk cId="2538155565" sldId="263"/>
            <ac:spMk id="11" creationId="{19F9BF86-FE94-4517-B97D-026C7515E589}"/>
          </ac:spMkLst>
        </pc:spChg>
        <pc:spChg chg="add">
          <ac:chgData name="kadir zoplan" userId="14c853ac30058c83" providerId="Windows Live" clId="Web-{83FFF3DC-C241-6064-D1C8-5750098F8FCE}" dt="2025-05-29T13:56:19.031" v="253"/>
          <ac:spMkLst>
            <pc:docMk/>
            <pc:sldMk cId="2538155565" sldId="263"/>
            <ac:spMk id="13" creationId="{05DEC45B-BA77-21C0-3869-05DE7C92376D}"/>
          </ac:spMkLst>
        </pc:spChg>
        <pc:picChg chg="add mod">
          <ac:chgData name="kadir zoplan" userId="14c853ac30058c83" providerId="Windows Live" clId="Web-{83FFF3DC-C241-6064-D1C8-5750098F8FCE}" dt="2025-05-29T13:59:18.210" v="256" actId="1076"/>
          <ac:picMkLst>
            <pc:docMk/>
            <pc:sldMk cId="2538155565" sldId="263"/>
            <ac:picMk id="5" creationId="{009BD734-9891-D316-71AC-6D18BBC52B8D}"/>
          </ac:picMkLst>
        </pc:picChg>
        <pc:cxnChg chg="add">
          <ac:chgData name="kadir zoplan" userId="14c853ac30058c83" providerId="Windows Live" clId="Web-{83FFF3DC-C241-6064-D1C8-5750098F8FCE}" dt="2025-05-29T13:56:19.031" v="253"/>
          <ac:cxnSpMkLst>
            <pc:docMk/>
            <pc:sldMk cId="2538155565" sldId="263"/>
            <ac:cxnSpMk id="9" creationId="{118E06E4-607B-144B-382B-AD3D06B1EE8C}"/>
          </ac:cxnSpMkLst>
        </pc:cxnChg>
        <pc:cxnChg chg="add">
          <ac:chgData name="kadir zoplan" userId="14c853ac30058c83" providerId="Windows Live" clId="Web-{83FFF3DC-C241-6064-D1C8-5750098F8FCE}" dt="2025-05-29T13:56:19.031" v="253"/>
          <ac:cxnSpMkLst>
            <pc:docMk/>
            <pc:sldMk cId="2538155565" sldId="263"/>
            <ac:cxnSpMk id="15" creationId="{6E25B8EB-C8DD-E579-2093-D182FC5B0F46}"/>
          </ac:cxnSpMkLst>
        </pc:cxnChg>
      </pc:sldChg>
      <pc:sldMasterChg chg="add del addSldLayout delSldLayout">
        <pc:chgData name="kadir zoplan" userId="14c853ac30058c83" providerId="Windows Live" clId="Web-{83FFF3DC-C241-6064-D1C8-5750098F8FCE}" dt="2025-05-29T12:35:53.982" v="4"/>
        <pc:sldMasterMkLst>
          <pc:docMk/>
          <pc:sldMasterMk cId="3712468873" sldId="2147483648"/>
        </pc:sldMasterMkLst>
        <pc:sldLayoutChg chg="add del">
          <pc:chgData name="kadir zoplan" userId="14c853ac30058c83" providerId="Windows Live" clId="Web-{83FFF3DC-C241-6064-D1C8-5750098F8FCE}" dt="2025-05-29T12:35:53.982" v="4"/>
          <pc:sldLayoutMkLst>
            <pc:docMk/>
            <pc:sldMasterMk cId="3712468873" sldId="2147483648"/>
            <pc:sldLayoutMk cId="3440994769" sldId="2147483649"/>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3944319586" sldId="2147483650"/>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1196833356" sldId="2147483651"/>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3652797130" sldId="2147483652"/>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846744319" sldId="2147483653"/>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2861482750" sldId="2147483654"/>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4199817435" sldId="2147483655"/>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2700913065" sldId="2147483656"/>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818175020" sldId="2147483657"/>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847874827" sldId="2147483658"/>
          </pc:sldLayoutMkLst>
        </pc:sldLayoutChg>
        <pc:sldLayoutChg chg="add del">
          <pc:chgData name="kadir zoplan" userId="14c853ac30058c83" providerId="Windows Live" clId="Web-{83FFF3DC-C241-6064-D1C8-5750098F8FCE}" dt="2025-05-29T12:35:53.982" v="4"/>
          <pc:sldLayoutMkLst>
            <pc:docMk/>
            <pc:sldMasterMk cId="3712468873" sldId="2147483648"/>
            <pc:sldLayoutMk cId="804856651" sldId="2147483659"/>
          </pc:sldLayoutMkLst>
        </pc:sldLayoutChg>
      </pc:sldMasterChg>
      <pc:sldMasterChg chg="add replId addSldLayout">
        <pc:chgData name="kadir zoplan" userId="14c853ac30058c83" providerId="Windows Live" clId="Web-{83FFF3DC-C241-6064-D1C8-5750098F8FCE}" dt="2025-05-29T12:35:53.982" v="4"/>
        <pc:sldMasterMkLst>
          <pc:docMk/>
          <pc:sldMasterMk cId="4272587616" sldId="2147483660"/>
        </pc:sldMasterMkLst>
        <pc:sldLayoutChg chg="add">
          <pc:chgData name="kadir zoplan" userId="14c853ac30058c83" providerId="Windows Live" clId="Web-{83FFF3DC-C241-6064-D1C8-5750098F8FCE}" dt="2025-05-29T12:35:53.982" v="4"/>
          <pc:sldLayoutMkLst>
            <pc:docMk/>
            <pc:sldMasterMk cId="4272587616" sldId="2147483660"/>
            <pc:sldLayoutMk cId="3103628445" sldId="2147483661"/>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222657645" sldId="2147483662"/>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651388942" sldId="2147483663"/>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1672144504" sldId="2147483664"/>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3201941482" sldId="2147483665"/>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3397559772" sldId="2147483666"/>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2253482451" sldId="2147483667"/>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2425052006" sldId="2147483668"/>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3598776426" sldId="2147483669"/>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2864716213" sldId="2147483670"/>
          </pc:sldLayoutMkLst>
        </pc:sldLayoutChg>
        <pc:sldLayoutChg chg="add replId">
          <pc:chgData name="kadir zoplan" userId="14c853ac30058c83" providerId="Windows Live" clId="Web-{83FFF3DC-C241-6064-D1C8-5750098F8FCE}" dt="2025-05-29T12:35:53.982" v="4"/>
          <pc:sldLayoutMkLst>
            <pc:docMk/>
            <pc:sldMasterMk cId="4272587616" sldId="2147483660"/>
            <pc:sldLayoutMk cId="3332910022" sldId="2147483671"/>
          </pc:sldLayoutMkLst>
        </pc:sldLayoutChg>
      </pc:sldMasterChg>
      <pc:sldMasterChg chg="add del replId addSldLayout delSldLayout">
        <pc:chgData name="kadir zoplan" userId="14c853ac30058c83" providerId="Windows Live" clId="Web-{83FFF3DC-C241-6064-D1C8-5750098F8FCE}" dt="2025-05-29T12:35:51.732" v="1"/>
        <pc:sldMasterMkLst>
          <pc:docMk/>
          <pc:sldMasterMk cId="4272587616" sldId="2147483660"/>
        </pc:sldMasterMkLst>
        <pc:sldLayoutChg chg="add del">
          <pc:chgData name="kadir zoplan" userId="14c853ac30058c83" providerId="Windows Live" clId="Web-{83FFF3DC-C241-6064-D1C8-5750098F8FCE}" dt="2025-05-29T12:35:51.732" v="1"/>
          <pc:sldLayoutMkLst>
            <pc:docMk/>
            <pc:sldMasterMk cId="4272587616" sldId="2147483660"/>
            <pc:sldLayoutMk cId="3103628445" sldId="2147483661"/>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222657645" sldId="2147483662"/>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651388942" sldId="2147483663"/>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1672144504" sldId="2147483664"/>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3201941482" sldId="2147483665"/>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3397559772" sldId="2147483666"/>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2253482451" sldId="2147483667"/>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2425052006" sldId="2147483668"/>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3598776426" sldId="2147483669"/>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2864716213" sldId="2147483670"/>
          </pc:sldLayoutMkLst>
        </pc:sldLayoutChg>
        <pc:sldLayoutChg chg="add del replId">
          <pc:chgData name="kadir zoplan" userId="14c853ac30058c83" providerId="Windows Live" clId="Web-{83FFF3DC-C241-6064-D1C8-5750098F8FCE}" dt="2025-05-29T12:35:51.732" v="1"/>
          <pc:sldLayoutMkLst>
            <pc:docMk/>
            <pc:sldMasterMk cId="4272587616" sldId="2147483660"/>
            <pc:sldLayoutMk cId="3332910022" sldId="2147483671"/>
          </pc:sldLayoutMkLst>
        </pc:sldLayoutChg>
      </pc:sldMasterChg>
      <pc:sldMasterChg chg="add del addSldLayout delSldLayout">
        <pc:chgData name="kadir zoplan" userId="14c853ac30058c83" providerId="Windows Live" clId="Web-{83FFF3DC-C241-6064-D1C8-5750098F8FCE}" dt="2025-05-29T12:35:53.200" v="3"/>
        <pc:sldMasterMkLst>
          <pc:docMk/>
          <pc:sldMasterMk cId="3609261111" sldId="2147483673"/>
        </pc:sldMasterMkLst>
        <pc:sldLayoutChg chg="add del">
          <pc:chgData name="kadir zoplan" userId="14c853ac30058c83" providerId="Windows Live" clId="Web-{83FFF3DC-C241-6064-D1C8-5750098F8FCE}" dt="2025-05-29T12:35:53.200" v="3"/>
          <pc:sldLayoutMkLst>
            <pc:docMk/>
            <pc:sldMasterMk cId="3609261111" sldId="2147483673"/>
            <pc:sldLayoutMk cId="1929811914" sldId="2147483662"/>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3164871622" sldId="2147483663"/>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2889897559" sldId="2147483664"/>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3240240045" sldId="2147483665"/>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2908964134" sldId="2147483666"/>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2510044415" sldId="2147483667"/>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1794986832" sldId="2147483668"/>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453270147" sldId="2147483669"/>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838141229" sldId="2147483670"/>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1696882160" sldId="2147483671"/>
          </pc:sldLayoutMkLst>
        </pc:sldLayoutChg>
        <pc:sldLayoutChg chg="add del">
          <pc:chgData name="kadir zoplan" userId="14c853ac30058c83" providerId="Windows Live" clId="Web-{83FFF3DC-C241-6064-D1C8-5750098F8FCE}" dt="2025-05-29T12:35:53.200" v="3"/>
          <pc:sldLayoutMkLst>
            <pc:docMk/>
            <pc:sldMasterMk cId="3609261111" sldId="2147483673"/>
            <pc:sldLayoutMk cId="1635175106" sldId="2147483672"/>
          </pc:sldLayoutMkLst>
        </pc:sldLayoutChg>
      </pc:sldMasterChg>
    </pc:docChg>
  </pc:docChgLst>
</pc:chgInfo>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jpeg>
</file>

<file path=ppt/media/image2.jpeg>
</file>

<file path=ppt/media/image20.png>
</file>

<file path=ppt/media/image21.jpe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5/29/2025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332910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5/29/2025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22657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5/29/2025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3628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5/29/2025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864716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5/29/2025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8776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5/29/2025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425052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5/29/2025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253482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5/29/2025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3975597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5/29/2025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201941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5/29/2025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672144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5/29/2025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651388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5/29/2025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2587616"/>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8">
            <a:extLst>
              <a:ext uri="{FF2B5EF4-FFF2-40B4-BE49-F238E27FC236}">
                <a16:creationId xmlns:a16="http://schemas.microsoft.com/office/drawing/2014/main" id="{C52FAB7B-42C1-46AA-9C68-7AD281066C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3" descr="Cloudksky güneş ışınları">
            <a:extLst>
              <a:ext uri="{FF2B5EF4-FFF2-40B4-BE49-F238E27FC236}">
                <a16:creationId xmlns:a16="http://schemas.microsoft.com/office/drawing/2014/main" id="{9DF046C4-E865-CF41-8EBE-BF6DAB5CA986}"/>
              </a:ext>
            </a:extLst>
          </p:cNvPr>
          <p:cNvPicPr>
            <a:picLocks noChangeAspect="1"/>
          </p:cNvPicPr>
          <p:nvPr>
            <a:videoFile r:link="rId2"/>
            <p:extLst>
              <p:ext uri="{DAA4B4D4-6D71-4841-9C94-3DE7FCFB9230}">
                <p14:media xmlns:p14="http://schemas.microsoft.com/office/powerpoint/2010/main" r:embed="rId1"/>
              </p:ext>
            </p:extLst>
          </p:nvPr>
        </p:nvPicPr>
        <p:blipFill>
          <a:blip r:embed="rId4">
            <a:alphaModFix/>
          </a:blip>
          <a:srcRect t="2" r="6250" b="6250"/>
          <a:stretch>
            <a:fillRect/>
          </a:stretch>
        </p:blipFill>
        <p:spPr>
          <a:xfrm>
            <a:off x="1" y="152"/>
            <a:ext cx="12192000" cy="6857848"/>
          </a:xfrm>
          <a:prstGeom prst="rect">
            <a:avLst/>
          </a:prstGeom>
        </p:spPr>
      </p:pic>
      <p:sp>
        <p:nvSpPr>
          <p:cNvPr id="14" name="Rectangle 10">
            <a:extLst>
              <a:ext uri="{FF2B5EF4-FFF2-40B4-BE49-F238E27FC236}">
                <a16:creationId xmlns:a16="http://schemas.microsoft.com/office/drawing/2014/main" id="{F905206B-651D-4874-B365-85CC5F9C8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152"/>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p:cNvSpPr>
            <a:spLocks noGrp="1"/>
          </p:cNvSpPr>
          <p:nvPr>
            <p:ph type="ctrTitle"/>
          </p:nvPr>
        </p:nvSpPr>
        <p:spPr>
          <a:xfrm>
            <a:off x="6462132" y="3276601"/>
            <a:ext cx="5558733" cy="1845380"/>
          </a:xfrm>
        </p:spPr>
        <p:txBody>
          <a:bodyPr anchor="t">
            <a:normAutofit fontScale="90000"/>
          </a:bodyPr>
          <a:lstStyle/>
          <a:p>
            <a:pPr algn="r"/>
            <a:r>
              <a:rPr lang="tr-TR" sz="4000" dirty="0"/>
              <a:t>Bulut Bilişim Dersi</a:t>
            </a:r>
            <a:br>
              <a:rPr lang="tr-TR" sz="4000" dirty="0"/>
            </a:br>
            <a:r>
              <a:rPr lang="tr-TR" sz="4000" dirty="0"/>
              <a:t>Dönem Sonu Uygulaması</a:t>
            </a:r>
            <a:br>
              <a:rPr lang="tr-TR" sz="2000" dirty="0"/>
            </a:br>
            <a:endParaRPr lang="tr-TR" sz="2000" b="0">
              <a:solidFill>
                <a:srgbClr val="000000"/>
              </a:solidFill>
            </a:endParaRPr>
          </a:p>
          <a:p>
            <a:pPr algn="r"/>
            <a:endParaRPr lang="tr-TR" dirty="0"/>
          </a:p>
        </p:txBody>
      </p:sp>
      <p:sp>
        <p:nvSpPr>
          <p:cNvPr id="3" name="Alt Başlık 2"/>
          <p:cNvSpPr>
            <a:spLocks noGrp="1"/>
          </p:cNvSpPr>
          <p:nvPr>
            <p:ph type="subTitle" idx="1"/>
          </p:nvPr>
        </p:nvSpPr>
        <p:spPr>
          <a:xfrm>
            <a:off x="6614532" y="4584879"/>
            <a:ext cx="4916477" cy="1287887"/>
          </a:xfrm>
        </p:spPr>
        <p:txBody>
          <a:bodyPr anchor="b">
            <a:normAutofit fontScale="85000" lnSpcReduction="10000"/>
          </a:bodyPr>
          <a:lstStyle/>
          <a:p>
            <a:pPr algn="r"/>
            <a:r>
              <a:rPr lang="tr-TR" dirty="0">
                <a:solidFill>
                  <a:srgbClr val="FFFFFF"/>
                </a:solidFill>
              </a:rPr>
              <a:t>Göktürk-Sular Projesi </a:t>
            </a:r>
          </a:p>
          <a:p>
            <a:pPr algn="r"/>
            <a:r>
              <a:rPr lang="tr-TR" dirty="0">
                <a:solidFill>
                  <a:srgbClr val="FFFFFF"/>
                </a:solidFill>
              </a:rPr>
              <a:t>Gelişmiş Ölçümlü kontrol ve Tarımsal Üretimi koruma, sulama ve raporlama</a:t>
            </a:r>
          </a:p>
        </p:txBody>
      </p:sp>
      <p:cxnSp>
        <p:nvCxnSpPr>
          <p:cNvPr id="15" name="Straight Connector 12">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35776"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6" name="Metin kutusu 15">
            <a:extLst>
              <a:ext uri="{FF2B5EF4-FFF2-40B4-BE49-F238E27FC236}">
                <a16:creationId xmlns:a16="http://schemas.microsoft.com/office/drawing/2014/main" id="{B97B9BA3-D3C1-14BF-2F56-658F4C6DD737}"/>
              </a:ext>
            </a:extLst>
          </p:cNvPr>
          <p:cNvSpPr txBox="1"/>
          <p:nvPr/>
        </p:nvSpPr>
        <p:spPr>
          <a:xfrm>
            <a:off x="6814858" y="6031115"/>
            <a:ext cx="460921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tr-TR" dirty="0">
                <a:highlight>
                  <a:srgbClr val="000000"/>
                </a:highlight>
              </a:rPr>
              <a:t>Danışman: Dr. Hüseyin Parmaksız</a:t>
            </a:r>
            <a:endParaRPr lang="tr-TR" dirty="0"/>
          </a:p>
          <a:p>
            <a:pPr algn="r"/>
            <a:r>
              <a:rPr lang="tr-TR" dirty="0">
                <a:highlight>
                  <a:srgbClr val="000000"/>
                </a:highlight>
              </a:rPr>
              <a:t>Hazırlayanlar: Berkay ÇINAR</a:t>
            </a:r>
            <a:endParaRPr lang="tr-TR" dirty="0"/>
          </a:p>
          <a:p>
            <a:pPr algn="r"/>
            <a:r>
              <a:rPr lang="tr-TR" dirty="0">
                <a:highlight>
                  <a:srgbClr val="000000"/>
                </a:highlight>
              </a:rPr>
              <a:t>Osman Kadir ZOPLAN</a:t>
            </a:r>
          </a:p>
        </p:txBody>
      </p:sp>
    </p:spTree>
    <p:extLst>
      <p:ext uri="{BB962C8B-B14F-4D97-AF65-F5344CB8AC3E}">
        <p14:creationId xmlns:p14="http://schemas.microsoft.com/office/powerpoint/2010/main" val="167442580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armland 'da çekici">
            <a:extLst>
              <a:ext uri="{FF2B5EF4-FFF2-40B4-BE49-F238E27FC236}">
                <a16:creationId xmlns:a16="http://schemas.microsoft.com/office/drawing/2014/main" id="{48821E7E-CCD6-A3E8-47E4-B18F2C8B7271}"/>
              </a:ext>
            </a:extLst>
          </p:cNvPr>
          <p:cNvPicPr>
            <a:picLocks noChangeAspect="1"/>
          </p:cNvPicPr>
          <p:nvPr/>
        </p:nvPicPr>
        <p:blipFill>
          <a:blip r:embed="rId2">
            <a:alphaModFix amt="40000"/>
          </a:blip>
          <a:srcRect t="21224" r="9085" b="2049"/>
          <a:stretch>
            <a:fillRect/>
          </a:stretch>
        </p:blipFill>
        <p:spPr>
          <a:xfrm>
            <a:off x="20" y="152"/>
            <a:ext cx="12191980" cy="6857848"/>
          </a:xfrm>
          <a:prstGeom prst="rect">
            <a:avLst/>
          </a:prstGeom>
        </p:spPr>
      </p:pic>
      <p:sp>
        <p:nvSpPr>
          <p:cNvPr id="2" name="Title 1">
            <a:extLst>
              <a:ext uri="{FF2B5EF4-FFF2-40B4-BE49-F238E27FC236}">
                <a16:creationId xmlns:a16="http://schemas.microsoft.com/office/drawing/2014/main" id="{EA419728-42B3-1BA3-59CD-61D98F279EB0}"/>
              </a:ext>
            </a:extLst>
          </p:cNvPr>
          <p:cNvSpPr>
            <a:spLocks noGrp="1"/>
          </p:cNvSpPr>
          <p:nvPr>
            <p:ph type="title"/>
          </p:nvPr>
        </p:nvSpPr>
        <p:spPr>
          <a:xfrm>
            <a:off x="230646" y="371084"/>
            <a:ext cx="6315911" cy="2684838"/>
          </a:xfrm>
        </p:spPr>
        <p:txBody>
          <a:bodyPr vert="horz" lIns="91440" tIns="45720" rIns="91440" bIns="45720" rtlCol="0" anchor="t">
            <a:normAutofit fontScale="90000"/>
          </a:bodyPr>
          <a:lstStyle/>
          <a:p>
            <a:pPr>
              <a:lnSpc>
                <a:spcPct val="90000"/>
              </a:lnSpc>
            </a:pPr>
            <a:r>
              <a:rPr lang="en-US" sz="3800" b="1" kern="1200" cap="all" dirty="0">
                <a:solidFill>
                  <a:srgbClr val="FFFFFF"/>
                </a:solidFill>
                <a:latin typeface="+mj-lt"/>
                <a:ea typeface="+mj-ea"/>
                <a:cs typeface="+mj-cs"/>
              </a:rPr>
              <a:t>Göktürk-Sular </a:t>
            </a:r>
            <a:r>
              <a:rPr lang="en-US" sz="3800" b="1" kern="1200" cap="all" dirty="0" err="1">
                <a:solidFill>
                  <a:srgbClr val="FFFFFF"/>
                </a:solidFill>
                <a:latin typeface="+mj-lt"/>
                <a:ea typeface="+mj-ea"/>
                <a:cs typeface="+mj-cs"/>
              </a:rPr>
              <a:t>Projesi</a:t>
            </a:r>
            <a:r>
              <a:rPr lang="en-US" sz="3800" b="1" kern="1200" cap="all" dirty="0">
                <a:solidFill>
                  <a:srgbClr val="FFFFFF"/>
                </a:solidFill>
                <a:latin typeface="+mj-lt"/>
                <a:ea typeface="+mj-ea"/>
                <a:cs typeface="+mj-cs"/>
              </a:rPr>
              <a:t> </a:t>
            </a:r>
            <a:endParaRPr lang="en-US" sz="3800" b="1" kern="1200" dirty="0">
              <a:solidFill>
                <a:srgbClr val="FFFFFF"/>
              </a:solidFill>
              <a:latin typeface="+mj-lt"/>
              <a:ea typeface="+mj-ea"/>
              <a:cs typeface="+mj-cs"/>
            </a:endParaRPr>
          </a:p>
          <a:p>
            <a:pPr>
              <a:lnSpc>
                <a:spcPct val="90000"/>
              </a:lnSpc>
            </a:pPr>
            <a:r>
              <a:rPr lang="en-US" sz="3800" b="1" kern="1200" cap="all" dirty="0" err="1">
                <a:solidFill>
                  <a:srgbClr val="FFFFFF"/>
                </a:solidFill>
                <a:latin typeface="+mj-lt"/>
                <a:ea typeface="+mj-ea"/>
                <a:cs typeface="+mj-cs"/>
              </a:rPr>
              <a:t>Gelişmiş</a:t>
            </a:r>
            <a:r>
              <a:rPr lang="en-US" sz="3800" b="1" kern="1200" cap="all" dirty="0">
                <a:solidFill>
                  <a:srgbClr val="FFFFFF"/>
                </a:solidFill>
                <a:latin typeface="+mj-lt"/>
                <a:ea typeface="+mj-ea"/>
                <a:cs typeface="+mj-cs"/>
              </a:rPr>
              <a:t> </a:t>
            </a:r>
            <a:r>
              <a:rPr lang="en-US" sz="3800" b="1" kern="1200" cap="all" dirty="0" err="1">
                <a:solidFill>
                  <a:srgbClr val="FFFFFF"/>
                </a:solidFill>
                <a:latin typeface="+mj-lt"/>
                <a:ea typeface="+mj-ea"/>
                <a:cs typeface="+mj-cs"/>
              </a:rPr>
              <a:t>Ölçümlü</a:t>
            </a:r>
            <a:r>
              <a:rPr lang="en-US" sz="3800" b="1" kern="1200" cap="all" dirty="0">
                <a:solidFill>
                  <a:srgbClr val="FFFFFF"/>
                </a:solidFill>
                <a:latin typeface="+mj-lt"/>
                <a:ea typeface="+mj-ea"/>
                <a:cs typeface="+mj-cs"/>
              </a:rPr>
              <a:t> </a:t>
            </a:r>
            <a:r>
              <a:rPr lang="en-US" sz="3800" b="1" kern="1200" cap="all" dirty="0" err="1">
                <a:solidFill>
                  <a:srgbClr val="FFFFFF"/>
                </a:solidFill>
                <a:latin typeface="+mj-lt"/>
                <a:ea typeface="+mj-ea"/>
                <a:cs typeface="+mj-cs"/>
              </a:rPr>
              <a:t>kontrol</a:t>
            </a:r>
            <a:r>
              <a:rPr lang="en-US" sz="3800" b="1" kern="1200" cap="all" dirty="0">
                <a:solidFill>
                  <a:srgbClr val="FFFFFF"/>
                </a:solidFill>
                <a:latin typeface="+mj-lt"/>
                <a:ea typeface="+mj-ea"/>
                <a:cs typeface="+mj-cs"/>
              </a:rPr>
              <a:t> </a:t>
            </a:r>
            <a:r>
              <a:rPr lang="en-US" sz="3800" b="1" kern="1200" cap="all" dirty="0" err="1">
                <a:solidFill>
                  <a:srgbClr val="FFFFFF"/>
                </a:solidFill>
                <a:latin typeface="+mj-lt"/>
                <a:ea typeface="+mj-ea"/>
                <a:cs typeface="+mj-cs"/>
              </a:rPr>
              <a:t>ve</a:t>
            </a:r>
            <a:r>
              <a:rPr lang="en-US" sz="3800" b="1" kern="1200" cap="all" dirty="0">
                <a:solidFill>
                  <a:srgbClr val="FFFFFF"/>
                </a:solidFill>
                <a:latin typeface="+mj-lt"/>
                <a:ea typeface="+mj-ea"/>
                <a:cs typeface="+mj-cs"/>
              </a:rPr>
              <a:t> </a:t>
            </a:r>
            <a:r>
              <a:rPr lang="en-US" sz="3800" b="1" kern="1200" cap="all" dirty="0" err="1">
                <a:solidFill>
                  <a:srgbClr val="FFFFFF"/>
                </a:solidFill>
                <a:latin typeface="+mj-lt"/>
                <a:ea typeface="+mj-ea"/>
                <a:cs typeface="+mj-cs"/>
              </a:rPr>
              <a:t>Tarımsal</a:t>
            </a:r>
            <a:r>
              <a:rPr lang="en-US" sz="3800" b="1" kern="1200" cap="all" dirty="0">
                <a:solidFill>
                  <a:srgbClr val="FFFFFF"/>
                </a:solidFill>
                <a:latin typeface="+mj-lt"/>
                <a:ea typeface="+mj-ea"/>
                <a:cs typeface="+mj-cs"/>
              </a:rPr>
              <a:t> </a:t>
            </a:r>
            <a:r>
              <a:rPr lang="en-US" sz="3800" b="1" kern="1200" cap="all" dirty="0" err="1">
                <a:solidFill>
                  <a:srgbClr val="FFFFFF"/>
                </a:solidFill>
                <a:latin typeface="+mj-lt"/>
                <a:ea typeface="+mj-ea"/>
                <a:cs typeface="+mj-cs"/>
              </a:rPr>
              <a:t>Üretimi</a:t>
            </a:r>
            <a:r>
              <a:rPr lang="en-US" sz="3800" b="1" kern="1200" cap="all" dirty="0">
                <a:solidFill>
                  <a:srgbClr val="FFFFFF"/>
                </a:solidFill>
                <a:latin typeface="+mj-lt"/>
                <a:ea typeface="+mj-ea"/>
                <a:cs typeface="+mj-cs"/>
              </a:rPr>
              <a:t> </a:t>
            </a:r>
            <a:r>
              <a:rPr lang="en-US" sz="3800" b="1" kern="1200" cap="all" dirty="0" err="1">
                <a:solidFill>
                  <a:srgbClr val="FFFFFF"/>
                </a:solidFill>
                <a:latin typeface="+mj-lt"/>
                <a:ea typeface="+mj-ea"/>
                <a:cs typeface="+mj-cs"/>
              </a:rPr>
              <a:t>koruma</a:t>
            </a:r>
            <a:r>
              <a:rPr lang="en-US" sz="3800" b="1" kern="1200" cap="all" dirty="0">
                <a:solidFill>
                  <a:srgbClr val="FFFFFF"/>
                </a:solidFill>
                <a:latin typeface="+mj-lt"/>
                <a:ea typeface="+mj-ea"/>
                <a:cs typeface="+mj-cs"/>
              </a:rPr>
              <a:t>, </a:t>
            </a:r>
            <a:r>
              <a:rPr lang="en-US" sz="3800" b="1" kern="1200" cap="all" dirty="0" err="1">
                <a:solidFill>
                  <a:srgbClr val="FFFFFF"/>
                </a:solidFill>
                <a:latin typeface="+mj-lt"/>
                <a:ea typeface="+mj-ea"/>
                <a:cs typeface="+mj-cs"/>
              </a:rPr>
              <a:t>sulama</a:t>
            </a:r>
            <a:r>
              <a:rPr lang="en-US" sz="3800" b="1" kern="1200" cap="all" dirty="0">
                <a:solidFill>
                  <a:srgbClr val="FFFFFF"/>
                </a:solidFill>
                <a:latin typeface="+mj-lt"/>
                <a:ea typeface="+mj-ea"/>
                <a:cs typeface="+mj-cs"/>
              </a:rPr>
              <a:t> </a:t>
            </a:r>
            <a:r>
              <a:rPr lang="en-US" sz="3800" b="1" kern="1200" cap="all" dirty="0" err="1">
                <a:solidFill>
                  <a:srgbClr val="FFFFFF"/>
                </a:solidFill>
                <a:latin typeface="+mj-lt"/>
                <a:ea typeface="+mj-ea"/>
                <a:cs typeface="+mj-cs"/>
              </a:rPr>
              <a:t>ve</a:t>
            </a:r>
            <a:r>
              <a:rPr lang="en-US" sz="3800" b="1" kern="1200" cap="all" dirty="0">
                <a:solidFill>
                  <a:srgbClr val="FFFFFF"/>
                </a:solidFill>
                <a:latin typeface="+mj-lt"/>
                <a:ea typeface="+mj-ea"/>
                <a:cs typeface="+mj-cs"/>
              </a:rPr>
              <a:t> </a:t>
            </a:r>
            <a:r>
              <a:rPr lang="en-US" sz="3800" b="1" kern="1200" cap="all" dirty="0" err="1">
                <a:solidFill>
                  <a:srgbClr val="FFFFFF"/>
                </a:solidFill>
                <a:latin typeface="+mj-lt"/>
                <a:ea typeface="+mj-ea"/>
                <a:cs typeface="+mj-cs"/>
              </a:rPr>
              <a:t>raporlama</a:t>
            </a:r>
            <a:endParaRPr lang="en-US" sz="3800" b="1" kern="1200" dirty="0" err="1">
              <a:solidFill>
                <a:srgbClr val="FFFFFF"/>
              </a:solidFill>
              <a:latin typeface="+mj-lt"/>
              <a:ea typeface="+mj-ea"/>
              <a:cs typeface="+mj-cs"/>
            </a:endParaRPr>
          </a:p>
        </p:txBody>
      </p:sp>
      <p:cxnSp>
        <p:nvCxnSpPr>
          <p:cNvPr id="13" name="Straight Connector 12">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95436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Metin kutusu 3">
            <a:extLst>
              <a:ext uri="{FF2B5EF4-FFF2-40B4-BE49-F238E27FC236}">
                <a16:creationId xmlns:a16="http://schemas.microsoft.com/office/drawing/2014/main" id="{A2E494D5-E70E-90D9-77FC-2E08B844C0D8}"/>
              </a:ext>
            </a:extLst>
          </p:cNvPr>
          <p:cNvSpPr txBox="1"/>
          <p:nvPr/>
        </p:nvSpPr>
        <p:spPr>
          <a:xfrm>
            <a:off x="7119224" y="371337"/>
            <a:ext cx="4665159" cy="64633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tr-TR" dirty="0"/>
              <a:t>İklim Değişikliği Nedeniyle Tarımsal Üretimde Oluşan Üretim Bozukluğu ve Aksaklığını, Yapay İklimlendirme Yöntemiyle Çözmeyi Amaçlamaktadır.</a:t>
            </a:r>
            <a:endParaRPr lang="tr-TR"/>
          </a:p>
          <a:p>
            <a:pPr marL="285750" indent="-285750">
              <a:buFont typeface="Wingdings"/>
              <a:buChar char="v"/>
            </a:pPr>
            <a:r>
              <a:rPr lang="tr-TR" dirty="0"/>
              <a:t>Topraktaki Nem Oranı, Hava Isı ve Nem Değerlerindeki Değişimleri ve Yağmur Verilerini Tarım Arazileri ve Seralarda Konumsal Takip, Değerleri Doğal Tekniklerle Dengeleme ve Korumayı Amaçlamaktadır. </a:t>
            </a:r>
          </a:p>
          <a:p>
            <a:pPr marL="285750" indent="-285750">
              <a:buFont typeface="Wingdings"/>
              <a:buChar char="v"/>
            </a:pPr>
            <a:r>
              <a:rPr lang="tr-TR" dirty="0"/>
              <a:t>Tarım Arazileri Ve Seralardaki Sulama Sistemleriyle Entegre (Uyumlu ve Bütünleşik) Çalışması Suretiyle Bitki Varlıklarının Korunumu ve Üretimini Otonom(Kendi Kendine İşlem) Gerçekleştirmesi Suretiyle Sağlanmasını ve Çiftçilerin Eylemlerini Kolaylaştırması, Mekandan Uzak Olsa Bile Ürünlerini Etkileyecek Anlık Durumlardan Haberdar Olmasını, Teknolojik İmkanlar Sayesinde Ürünlerini Zaman ve Kazanç Kaybı Olmadan Koruması İçin Geliştirilmeye Başlanmıştır.</a:t>
            </a:r>
          </a:p>
        </p:txBody>
      </p:sp>
    </p:spTree>
    <p:extLst>
      <p:ext uri="{BB962C8B-B14F-4D97-AF65-F5344CB8AC3E}">
        <p14:creationId xmlns:p14="http://schemas.microsoft.com/office/powerpoint/2010/main" val="291625401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5" name="Picture 4" descr="Elektronik prototip devre kartı">
            <a:extLst>
              <a:ext uri="{FF2B5EF4-FFF2-40B4-BE49-F238E27FC236}">
                <a16:creationId xmlns:a16="http://schemas.microsoft.com/office/drawing/2014/main" id="{66C3AC8F-65CE-AFA4-5291-C244C4EFE8EF}"/>
              </a:ext>
            </a:extLst>
          </p:cNvPr>
          <p:cNvPicPr>
            <a:picLocks noChangeAspect="1"/>
          </p:cNvPicPr>
          <p:nvPr/>
        </p:nvPicPr>
        <p:blipFill>
          <a:blip r:embed="rId2"/>
          <a:srcRect t="23278" r="9085" b="-7"/>
          <a:stretch>
            <a:fillRect/>
          </a:stretch>
        </p:blipFill>
        <p:spPr>
          <a:xfrm>
            <a:off x="20" y="1"/>
            <a:ext cx="12191979" cy="6858000"/>
          </a:xfrm>
          <a:prstGeom prst="rect">
            <a:avLst/>
          </a:prstGeom>
        </p:spPr>
      </p:pic>
      <p:sp>
        <p:nvSpPr>
          <p:cNvPr id="13" name="Rectangle 12">
            <a:extLst>
              <a:ext uri="{FF2B5EF4-FFF2-40B4-BE49-F238E27FC236}">
                <a16:creationId xmlns:a16="http://schemas.microsoft.com/office/drawing/2014/main" id="{05DEC45B-BA77-21C0-3869-05DE7C923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705856"/>
            <a:ext cx="12192001" cy="1152144"/>
          </a:xfrm>
          <a:prstGeom prst="rect">
            <a:avLst/>
          </a:prstGeom>
          <a:solidFill>
            <a:schemeClr val="bg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1717977F-02CF-0617-E12C-B1DB8FF6311F}"/>
              </a:ext>
            </a:extLst>
          </p:cNvPr>
          <p:cNvSpPr>
            <a:spLocks noGrp="1"/>
          </p:cNvSpPr>
          <p:nvPr>
            <p:ph type="title"/>
          </p:nvPr>
        </p:nvSpPr>
        <p:spPr>
          <a:xfrm>
            <a:off x="447600" y="5851657"/>
            <a:ext cx="7955280" cy="870008"/>
          </a:xfrm>
        </p:spPr>
        <p:txBody>
          <a:bodyPr vert="horz" lIns="91440" tIns="45720" rIns="91440" bIns="45720" rtlCol="0" anchor="ctr">
            <a:normAutofit/>
          </a:bodyPr>
          <a:lstStyle/>
          <a:p>
            <a:pPr marL="685800" indent="-685800">
              <a:buFont typeface="Wingdings"/>
              <a:buChar char="Ø"/>
            </a:pPr>
            <a:r>
              <a:rPr lang="en-US" sz="4800" err="1">
                <a:solidFill>
                  <a:schemeClr val="accent1"/>
                </a:solidFill>
              </a:rPr>
              <a:t>Kullanılan</a:t>
            </a:r>
            <a:r>
              <a:rPr lang="en-US" sz="4800" dirty="0">
                <a:solidFill>
                  <a:schemeClr val="accent1"/>
                </a:solidFill>
              </a:rPr>
              <a:t> </a:t>
            </a:r>
            <a:r>
              <a:rPr lang="en-US" sz="4800" err="1">
                <a:solidFill>
                  <a:schemeClr val="accent1"/>
                </a:solidFill>
              </a:rPr>
              <a:t>Aygıtlar</a:t>
            </a:r>
            <a:endParaRPr lang="en-US" sz="4800" b="1" kern="1200">
              <a:solidFill>
                <a:schemeClr val="accent1"/>
              </a:solidFill>
              <a:latin typeface="+mj-lt"/>
            </a:endParaRPr>
          </a:p>
        </p:txBody>
      </p:sp>
      <p:cxnSp>
        <p:nvCxnSpPr>
          <p:cNvPr id="15" name="Straight Connector 14">
            <a:extLst>
              <a:ext uri="{FF2B5EF4-FFF2-40B4-BE49-F238E27FC236}">
                <a16:creationId xmlns:a16="http://schemas.microsoft.com/office/drawing/2014/main" id="{7A0A4642-D29D-0121-4C05-5A5559BC5F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568323" y="6281928"/>
            <a:ext cx="1152144"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Resim 3" descr="metin, ekran görüntüsü içeren bir resim&#10;&#10;Yapay zeka tarafından oluşturulmuş içerik yanlış olabilir.">
            <a:extLst>
              <a:ext uri="{FF2B5EF4-FFF2-40B4-BE49-F238E27FC236}">
                <a16:creationId xmlns:a16="http://schemas.microsoft.com/office/drawing/2014/main" id="{C6A21682-507C-E8D5-DA0D-4EDF5F6514B4}"/>
              </a:ext>
            </a:extLst>
          </p:cNvPr>
          <p:cNvPicPr>
            <a:picLocks noChangeAspect="1"/>
          </p:cNvPicPr>
          <p:nvPr/>
        </p:nvPicPr>
        <p:blipFill>
          <a:blip r:embed="rId3"/>
          <a:stretch>
            <a:fillRect/>
          </a:stretch>
        </p:blipFill>
        <p:spPr>
          <a:xfrm>
            <a:off x="6572131" y="1717344"/>
            <a:ext cx="2175351" cy="3980597"/>
          </a:xfrm>
          <a:prstGeom prst="rect">
            <a:avLst/>
          </a:prstGeom>
        </p:spPr>
      </p:pic>
      <p:pic>
        <p:nvPicPr>
          <p:cNvPr id="6" name="Resim 5" descr="kablo, Elektrik kabloları, elektronik bileşen, Elektrik kaynağı içeren bir resim&#10;&#10;Yapay zeka tarafından oluşturulmuş içerik yanlış olabilir.">
            <a:extLst>
              <a:ext uri="{FF2B5EF4-FFF2-40B4-BE49-F238E27FC236}">
                <a16:creationId xmlns:a16="http://schemas.microsoft.com/office/drawing/2014/main" id="{C626B762-BDF6-5AE7-15DA-A00AE5D4BF11}"/>
              </a:ext>
            </a:extLst>
          </p:cNvPr>
          <p:cNvPicPr>
            <a:picLocks noChangeAspect="1"/>
          </p:cNvPicPr>
          <p:nvPr/>
        </p:nvPicPr>
        <p:blipFill>
          <a:blip r:embed="rId4"/>
          <a:stretch>
            <a:fillRect/>
          </a:stretch>
        </p:blipFill>
        <p:spPr>
          <a:xfrm>
            <a:off x="2133766" y="-2844"/>
            <a:ext cx="2701121" cy="1841879"/>
          </a:xfrm>
          <a:prstGeom prst="rect">
            <a:avLst/>
          </a:prstGeom>
        </p:spPr>
      </p:pic>
      <p:pic>
        <p:nvPicPr>
          <p:cNvPr id="7" name="Resim 6" descr="plastik içeren bir resim&#10;&#10;Yapay zeka tarafından oluşturulmuş içerik yanlış olabilir.">
            <a:extLst>
              <a:ext uri="{FF2B5EF4-FFF2-40B4-BE49-F238E27FC236}">
                <a16:creationId xmlns:a16="http://schemas.microsoft.com/office/drawing/2014/main" id="{F8A05660-ACB9-44B2-C716-A9329AFA4883}"/>
              </a:ext>
            </a:extLst>
          </p:cNvPr>
          <p:cNvPicPr>
            <a:picLocks noChangeAspect="1"/>
          </p:cNvPicPr>
          <p:nvPr/>
        </p:nvPicPr>
        <p:blipFill>
          <a:blip r:embed="rId5"/>
          <a:stretch>
            <a:fillRect/>
          </a:stretch>
        </p:blipFill>
        <p:spPr>
          <a:xfrm>
            <a:off x="4826353" y="-5686"/>
            <a:ext cx="1740607" cy="1831075"/>
          </a:xfrm>
          <a:prstGeom prst="rect">
            <a:avLst/>
          </a:prstGeom>
        </p:spPr>
      </p:pic>
      <p:pic>
        <p:nvPicPr>
          <p:cNvPr id="8" name="Resim 7" descr="devre bileşeni, pasif devre bileşeni, kırmızı, elektronik donanım içeren bir resim&#10;&#10;Yapay zeka tarafından oluşturulmuş içerik yanlış olabilir.">
            <a:extLst>
              <a:ext uri="{FF2B5EF4-FFF2-40B4-BE49-F238E27FC236}">
                <a16:creationId xmlns:a16="http://schemas.microsoft.com/office/drawing/2014/main" id="{BBF17E1B-6604-3268-4955-E1F21F67B340}"/>
              </a:ext>
            </a:extLst>
          </p:cNvPr>
          <p:cNvPicPr>
            <a:picLocks noChangeAspect="1"/>
          </p:cNvPicPr>
          <p:nvPr/>
        </p:nvPicPr>
        <p:blipFill>
          <a:blip r:embed="rId6"/>
          <a:stretch>
            <a:fillRect/>
          </a:stretch>
        </p:blipFill>
        <p:spPr>
          <a:xfrm>
            <a:off x="-44191" y="2843"/>
            <a:ext cx="2186590" cy="1842450"/>
          </a:xfrm>
          <a:prstGeom prst="rect">
            <a:avLst/>
          </a:prstGeom>
        </p:spPr>
      </p:pic>
      <p:pic>
        <p:nvPicPr>
          <p:cNvPr id="10" name="Resim 9" descr="elektronik donanım, bilgisayar bileşeni, elektronik mühendisliği, elektronik bileşen içeren bir resim&#10;&#10;Yapay zeka tarafından oluşturulmuş içerik yanlış olabilir.">
            <a:extLst>
              <a:ext uri="{FF2B5EF4-FFF2-40B4-BE49-F238E27FC236}">
                <a16:creationId xmlns:a16="http://schemas.microsoft.com/office/drawing/2014/main" id="{C5D470B6-4385-9AFD-3D3E-8B4F152F3750}"/>
              </a:ext>
            </a:extLst>
          </p:cNvPr>
          <p:cNvPicPr>
            <a:picLocks noChangeAspect="1"/>
          </p:cNvPicPr>
          <p:nvPr/>
        </p:nvPicPr>
        <p:blipFill>
          <a:blip r:embed="rId7"/>
          <a:stretch>
            <a:fillRect/>
          </a:stretch>
        </p:blipFill>
        <p:spPr>
          <a:xfrm>
            <a:off x="6566323" y="11373"/>
            <a:ext cx="2175593" cy="1831076"/>
          </a:xfrm>
          <a:prstGeom prst="rect">
            <a:avLst/>
          </a:prstGeom>
        </p:spPr>
      </p:pic>
      <p:pic>
        <p:nvPicPr>
          <p:cNvPr id="12" name="Resim 11" descr="metin, çizgili, çizgi, şerit, rütbe içeren bir resim&#10;&#10;Yapay zeka tarafından oluşturulmuş içerik yanlış olabilir.">
            <a:extLst>
              <a:ext uri="{FF2B5EF4-FFF2-40B4-BE49-F238E27FC236}">
                <a16:creationId xmlns:a16="http://schemas.microsoft.com/office/drawing/2014/main" id="{E1596B92-F824-F30A-A03E-D82E6123F383}"/>
              </a:ext>
            </a:extLst>
          </p:cNvPr>
          <p:cNvPicPr>
            <a:picLocks noChangeAspect="1"/>
          </p:cNvPicPr>
          <p:nvPr/>
        </p:nvPicPr>
        <p:blipFill>
          <a:blip r:embed="rId8"/>
          <a:stretch>
            <a:fillRect/>
          </a:stretch>
        </p:blipFill>
        <p:spPr>
          <a:xfrm>
            <a:off x="8743103" y="0"/>
            <a:ext cx="3463106" cy="5697941"/>
          </a:xfrm>
          <a:prstGeom prst="rect">
            <a:avLst/>
          </a:prstGeom>
        </p:spPr>
      </p:pic>
    </p:spTree>
    <p:extLst>
      <p:ext uri="{BB962C8B-B14F-4D97-AF65-F5344CB8AC3E}">
        <p14:creationId xmlns:p14="http://schemas.microsoft.com/office/powerpoint/2010/main" val="384054143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6876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F172F-2048-EAD8-5318-97F164897B65}"/>
              </a:ext>
            </a:extLst>
          </p:cNvPr>
          <p:cNvSpPr>
            <a:spLocks noGrp="1"/>
          </p:cNvSpPr>
          <p:nvPr>
            <p:ph type="title"/>
          </p:nvPr>
        </p:nvSpPr>
        <p:spPr>
          <a:xfrm>
            <a:off x="219273" y="188795"/>
            <a:ext cx="10890929" cy="1097280"/>
          </a:xfrm>
        </p:spPr>
        <p:txBody>
          <a:bodyPr/>
          <a:lstStyle/>
          <a:p>
            <a:pPr marL="571500" indent="-571500">
              <a:buFont typeface="Wingdings"/>
              <a:buChar char="Ø"/>
            </a:pPr>
            <a:r>
              <a:rPr lang="tr-TR" dirty="0"/>
              <a:t>Donanım Kurulum Süreci</a:t>
            </a:r>
          </a:p>
        </p:txBody>
      </p:sp>
      <p:pic>
        <p:nvPicPr>
          <p:cNvPr id="7" name="Resim 6" descr="metin, dikdörtgen, kalıp, desen, düzen, çizgi içeren bir resim&#10;&#10;Yapay zeka tarafından oluşturulmuş içerik yanlış olabilir.">
            <a:extLst>
              <a:ext uri="{FF2B5EF4-FFF2-40B4-BE49-F238E27FC236}">
                <a16:creationId xmlns:a16="http://schemas.microsoft.com/office/drawing/2014/main" id="{26FE006F-ECA6-4975-14A0-850E85B6D568}"/>
              </a:ext>
            </a:extLst>
          </p:cNvPr>
          <p:cNvPicPr>
            <a:picLocks noChangeAspect="1"/>
          </p:cNvPicPr>
          <p:nvPr/>
        </p:nvPicPr>
        <p:blipFill>
          <a:blip r:embed="rId2"/>
          <a:stretch>
            <a:fillRect/>
          </a:stretch>
        </p:blipFill>
        <p:spPr>
          <a:xfrm>
            <a:off x="-2526" y="1171433"/>
            <a:ext cx="2006723" cy="5697940"/>
          </a:xfrm>
          <a:prstGeom prst="rect">
            <a:avLst/>
          </a:prstGeom>
        </p:spPr>
      </p:pic>
      <p:pic>
        <p:nvPicPr>
          <p:cNvPr id="8" name="Resim 7" descr="çizim, dış mekan, yer, sanat içeren bir resim&#10;&#10;Yapay zeka tarafından oluşturulmuş içerik yanlış olabilir.">
            <a:extLst>
              <a:ext uri="{FF2B5EF4-FFF2-40B4-BE49-F238E27FC236}">
                <a16:creationId xmlns:a16="http://schemas.microsoft.com/office/drawing/2014/main" id="{B34DFA20-228E-0919-DEA3-58E86E4F193D}"/>
              </a:ext>
            </a:extLst>
          </p:cNvPr>
          <p:cNvPicPr>
            <a:picLocks noChangeAspect="1"/>
          </p:cNvPicPr>
          <p:nvPr/>
        </p:nvPicPr>
        <p:blipFill>
          <a:blip r:embed="rId3"/>
          <a:stretch>
            <a:fillRect/>
          </a:stretch>
        </p:blipFill>
        <p:spPr>
          <a:xfrm>
            <a:off x="5112541" y="1145843"/>
            <a:ext cx="2370663" cy="5697940"/>
          </a:xfrm>
          <a:prstGeom prst="rect">
            <a:avLst/>
          </a:prstGeom>
        </p:spPr>
      </p:pic>
      <p:pic>
        <p:nvPicPr>
          <p:cNvPr id="9" name="Resim 8" descr="metin, bina, dış mekan, yer içeren bir resim&#10;&#10;Yapay zeka tarafından oluşturulmuş içerik yanlış olabilir.">
            <a:extLst>
              <a:ext uri="{FF2B5EF4-FFF2-40B4-BE49-F238E27FC236}">
                <a16:creationId xmlns:a16="http://schemas.microsoft.com/office/drawing/2014/main" id="{D3315257-7648-B712-ECB2-BBB04B6354E7}"/>
              </a:ext>
            </a:extLst>
          </p:cNvPr>
          <p:cNvPicPr>
            <a:picLocks noChangeAspect="1"/>
          </p:cNvPicPr>
          <p:nvPr/>
        </p:nvPicPr>
        <p:blipFill>
          <a:blip r:embed="rId4"/>
          <a:stretch>
            <a:fillRect/>
          </a:stretch>
        </p:blipFill>
        <p:spPr>
          <a:xfrm>
            <a:off x="6576833" y="1165746"/>
            <a:ext cx="2370663" cy="5697940"/>
          </a:xfrm>
          <a:prstGeom prst="rect">
            <a:avLst/>
          </a:prstGeom>
        </p:spPr>
      </p:pic>
      <p:pic>
        <p:nvPicPr>
          <p:cNvPr id="11" name="Resim 10" descr="bina, Elektrik kaynağı, kablo, Elektrik kabloları içeren bir resim&#10;&#10;Yapay zeka tarafından oluşturulmuş içerik yanlış olabilir.">
            <a:extLst>
              <a:ext uri="{FF2B5EF4-FFF2-40B4-BE49-F238E27FC236}">
                <a16:creationId xmlns:a16="http://schemas.microsoft.com/office/drawing/2014/main" id="{BCDD4C59-88D5-C086-19F2-F45E6B0F48DB}"/>
              </a:ext>
            </a:extLst>
          </p:cNvPr>
          <p:cNvPicPr>
            <a:picLocks noChangeAspect="1"/>
          </p:cNvPicPr>
          <p:nvPr/>
        </p:nvPicPr>
        <p:blipFill>
          <a:blip r:embed="rId5"/>
          <a:stretch>
            <a:fillRect/>
          </a:stretch>
        </p:blipFill>
        <p:spPr>
          <a:xfrm>
            <a:off x="7958669" y="1160060"/>
            <a:ext cx="2382036" cy="5697940"/>
          </a:xfrm>
          <a:prstGeom prst="rect">
            <a:avLst/>
          </a:prstGeom>
        </p:spPr>
      </p:pic>
      <p:pic>
        <p:nvPicPr>
          <p:cNvPr id="12" name="Resim 11" descr="sanat, çizim, yer içeren bir resim&#10;&#10;Yapay zeka tarafından oluşturulmuş içerik yanlış olabilir.">
            <a:extLst>
              <a:ext uri="{FF2B5EF4-FFF2-40B4-BE49-F238E27FC236}">
                <a16:creationId xmlns:a16="http://schemas.microsoft.com/office/drawing/2014/main" id="{4C27B277-A161-681E-594C-CE45708BCA27}"/>
              </a:ext>
            </a:extLst>
          </p:cNvPr>
          <p:cNvPicPr>
            <a:picLocks noChangeAspect="1"/>
          </p:cNvPicPr>
          <p:nvPr/>
        </p:nvPicPr>
        <p:blipFill>
          <a:blip r:embed="rId6"/>
          <a:stretch>
            <a:fillRect/>
          </a:stretch>
        </p:blipFill>
        <p:spPr>
          <a:xfrm>
            <a:off x="10002989" y="1168590"/>
            <a:ext cx="2188693" cy="5697940"/>
          </a:xfrm>
          <a:prstGeom prst="rect">
            <a:avLst/>
          </a:prstGeom>
        </p:spPr>
      </p:pic>
      <p:pic>
        <p:nvPicPr>
          <p:cNvPr id="13" name="Resim 12" descr="metin, dikdörtgen, ekran görüntüsü, çizgi içeren bir resim&#10;&#10;Yapay zeka tarafından oluşturulmuş içerik yanlış olabilir.">
            <a:extLst>
              <a:ext uri="{FF2B5EF4-FFF2-40B4-BE49-F238E27FC236}">
                <a16:creationId xmlns:a16="http://schemas.microsoft.com/office/drawing/2014/main" id="{8CFB896B-092E-C97C-3C0B-1B30194C994C}"/>
              </a:ext>
            </a:extLst>
          </p:cNvPr>
          <p:cNvPicPr>
            <a:picLocks noChangeAspect="1"/>
          </p:cNvPicPr>
          <p:nvPr/>
        </p:nvPicPr>
        <p:blipFill>
          <a:blip r:embed="rId7"/>
          <a:stretch>
            <a:fillRect/>
          </a:stretch>
        </p:blipFill>
        <p:spPr>
          <a:xfrm>
            <a:off x="1743251" y="1154374"/>
            <a:ext cx="2359290" cy="5697940"/>
          </a:xfrm>
          <a:prstGeom prst="rect">
            <a:avLst/>
          </a:prstGeom>
        </p:spPr>
      </p:pic>
      <p:pic>
        <p:nvPicPr>
          <p:cNvPr id="14" name="Resim 13" descr="bina, kablo içeren bir resim&#10;&#10;Yapay zeka tarafından oluşturulmuş içerik yanlış olabilir.">
            <a:extLst>
              <a:ext uri="{FF2B5EF4-FFF2-40B4-BE49-F238E27FC236}">
                <a16:creationId xmlns:a16="http://schemas.microsoft.com/office/drawing/2014/main" id="{80D96A18-37D2-7EBF-0703-E683D306FF2F}"/>
              </a:ext>
            </a:extLst>
          </p:cNvPr>
          <p:cNvPicPr>
            <a:picLocks noChangeAspect="1"/>
          </p:cNvPicPr>
          <p:nvPr/>
        </p:nvPicPr>
        <p:blipFill>
          <a:blip r:embed="rId8"/>
          <a:stretch>
            <a:fillRect/>
          </a:stretch>
        </p:blipFill>
        <p:spPr>
          <a:xfrm>
            <a:off x="3332647" y="1151531"/>
            <a:ext cx="2347917" cy="5697940"/>
          </a:xfrm>
          <a:prstGeom prst="rect">
            <a:avLst/>
          </a:prstGeom>
        </p:spPr>
      </p:pic>
    </p:spTree>
    <p:extLst>
      <p:ext uri="{BB962C8B-B14F-4D97-AF65-F5344CB8AC3E}">
        <p14:creationId xmlns:p14="http://schemas.microsoft.com/office/powerpoint/2010/main" val="250093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3A3524-FA44-FAE6-8938-56640DF3BDE5}"/>
              </a:ext>
            </a:extLst>
          </p:cNvPr>
          <p:cNvSpPr>
            <a:spLocks noGrp="1"/>
          </p:cNvSpPr>
          <p:nvPr>
            <p:ph type="title"/>
          </p:nvPr>
        </p:nvSpPr>
        <p:spPr>
          <a:xfrm>
            <a:off x="-60934" y="6074214"/>
            <a:ext cx="4176656" cy="783468"/>
          </a:xfrm>
        </p:spPr>
        <p:txBody>
          <a:bodyPr vert="horz" lIns="91440" tIns="45720" rIns="91440" bIns="45720" rtlCol="0" anchor="b">
            <a:normAutofit fontScale="90000"/>
          </a:bodyPr>
          <a:lstStyle/>
          <a:p>
            <a:pPr marL="571500" indent="-571500">
              <a:buFont typeface="Wingdings"/>
              <a:buChar char="Ø"/>
            </a:pPr>
            <a:r>
              <a:rPr lang="en-US" sz="3600" err="1"/>
              <a:t>Kullanılan</a:t>
            </a:r>
            <a:r>
              <a:rPr lang="en-US" sz="3600" dirty="0"/>
              <a:t> </a:t>
            </a:r>
            <a:r>
              <a:rPr lang="en-US" sz="3600" err="1"/>
              <a:t>Kodlar</a:t>
            </a:r>
            <a:r>
              <a:rPr lang="en-US" sz="3600" dirty="0"/>
              <a:t> </a:t>
            </a:r>
            <a:br>
              <a:rPr lang="en-US" sz="3600" dirty="0"/>
            </a:br>
            <a:endParaRPr lang="en-US" sz="3600"/>
          </a:p>
        </p:txBody>
      </p:sp>
      <p:cxnSp>
        <p:nvCxnSpPr>
          <p:cNvPr id="26" name="Straight Connector 21">
            <a:extLst>
              <a:ext uri="{FF2B5EF4-FFF2-40B4-BE49-F238E27FC236}">
                <a16:creationId xmlns:a16="http://schemas.microsoft.com/office/drawing/2014/main" id="{02C7985C-B0C3-CC50-E86A-B5EBA40E01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 y="6359240"/>
            <a:ext cx="8229600"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6" name="Resim 5" descr="metin, ekran görüntüsü, yazı tipi, sayı, numara içeren bir resim&#10;&#10;Yapay zeka tarafından oluşturulmuş içerik yanlış olabilir.">
            <a:extLst>
              <a:ext uri="{FF2B5EF4-FFF2-40B4-BE49-F238E27FC236}">
                <a16:creationId xmlns:a16="http://schemas.microsoft.com/office/drawing/2014/main" id="{5CDE6EAE-2C22-C017-2117-CF542ED625D1}"/>
              </a:ext>
            </a:extLst>
          </p:cNvPr>
          <p:cNvPicPr>
            <a:picLocks noChangeAspect="1"/>
          </p:cNvPicPr>
          <p:nvPr/>
        </p:nvPicPr>
        <p:blipFill>
          <a:blip r:embed="rId2"/>
          <a:stretch>
            <a:fillRect/>
          </a:stretch>
        </p:blipFill>
        <p:spPr>
          <a:xfrm>
            <a:off x="6448994" y="640"/>
            <a:ext cx="5742580" cy="5855885"/>
          </a:xfrm>
          <a:prstGeom prst="rect">
            <a:avLst/>
          </a:prstGeom>
        </p:spPr>
      </p:pic>
      <p:pic>
        <p:nvPicPr>
          <p:cNvPr id="7" name="Resim 6" descr="metin, ekran görüntüsü, yazılım, sayı, numara içeren bir resim&#10;&#10;Yapay zeka tarafından oluşturulmuş içerik yanlış olabilir.">
            <a:extLst>
              <a:ext uri="{FF2B5EF4-FFF2-40B4-BE49-F238E27FC236}">
                <a16:creationId xmlns:a16="http://schemas.microsoft.com/office/drawing/2014/main" id="{4FE40577-1D8F-0148-EDE0-C37347CBE19E}"/>
              </a:ext>
            </a:extLst>
          </p:cNvPr>
          <p:cNvPicPr>
            <a:picLocks noChangeAspect="1"/>
          </p:cNvPicPr>
          <p:nvPr/>
        </p:nvPicPr>
        <p:blipFill>
          <a:blip r:embed="rId3"/>
          <a:stretch>
            <a:fillRect/>
          </a:stretch>
        </p:blipFill>
        <p:spPr>
          <a:xfrm>
            <a:off x="4834" y="1351"/>
            <a:ext cx="6438901" cy="5854462"/>
          </a:xfrm>
          <a:prstGeom prst="rect">
            <a:avLst/>
          </a:prstGeom>
        </p:spPr>
      </p:pic>
    </p:spTree>
    <p:extLst>
      <p:ext uri="{BB962C8B-B14F-4D97-AF65-F5344CB8AC3E}">
        <p14:creationId xmlns:p14="http://schemas.microsoft.com/office/powerpoint/2010/main" val="1748924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5" name="Picture 4" descr="Sarı soru imi">
            <a:extLst>
              <a:ext uri="{FF2B5EF4-FFF2-40B4-BE49-F238E27FC236}">
                <a16:creationId xmlns:a16="http://schemas.microsoft.com/office/drawing/2014/main" id="{65625371-9AE6-5878-1711-00A46DCF09D8}"/>
              </a:ext>
            </a:extLst>
          </p:cNvPr>
          <p:cNvPicPr>
            <a:picLocks noChangeAspect="1"/>
          </p:cNvPicPr>
          <p:nvPr/>
        </p:nvPicPr>
        <p:blipFill>
          <a:blip r:embed="rId2"/>
          <a:srcRect l="9092" t="8573" r="-7" b="6208"/>
          <a:stretch>
            <a:fillRect/>
          </a:stretch>
        </p:blipFill>
        <p:spPr>
          <a:xfrm>
            <a:off x="20" y="10"/>
            <a:ext cx="12191979" cy="6857990"/>
          </a:xfrm>
          <a:prstGeom prst="rect">
            <a:avLst/>
          </a:prstGeom>
        </p:spPr>
      </p:pic>
      <p:sp>
        <p:nvSpPr>
          <p:cNvPr id="13" name="Rectangle 12">
            <a:extLst>
              <a:ext uri="{FF2B5EF4-FFF2-40B4-BE49-F238E27FC236}">
                <a16:creationId xmlns:a16="http://schemas.microsoft.com/office/drawing/2014/main" id="{05DEC45B-BA77-21C0-3869-05DE7C923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705856"/>
            <a:ext cx="12192001" cy="1152144"/>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919D3FD8-BE39-95CB-929A-74310F6FF2A9}"/>
              </a:ext>
            </a:extLst>
          </p:cNvPr>
          <p:cNvSpPr>
            <a:spLocks noGrp="1"/>
          </p:cNvSpPr>
          <p:nvPr>
            <p:ph type="title"/>
          </p:nvPr>
        </p:nvSpPr>
        <p:spPr>
          <a:xfrm>
            <a:off x="356615" y="5863030"/>
            <a:ext cx="7955280" cy="870008"/>
          </a:xfrm>
        </p:spPr>
        <p:txBody>
          <a:bodyPr vert="horz" lIns="91440" tIns="45720" rIns="91440" bIns="45720" rtlCol="0" anchor="ctr">
            <a:normAutofit/>
          </a:bodyPr>
          <a:lstStyle/>
          <a:p>
            <a:pPr marL="571500" indent="-571500"/>
            <a:r>
              <a:rPr lang="en-US" sz="4800" b="1" kern="1200">
                <a:solidFill>
                  <a:schemeClr val="tx1"/>
                </a:solidFill>
                <a:latin typeface="+mj-lt"/>
                <a:ea typeface="+mj-ea"/>
                <a:cs typeface="+mj-cs"/>
              </a:rPr>
              <a:t>Karşılaşılan Sorunlar</a:t>
            </a:r>
          </a:p>
        </p:txBody>
      </p:sp>
      <p:cxnSp>
        <p:nvCxnSpPr>
          <p:cNvPr id="15" name="Straight Connector 14">
            <a:extLst>
              <a:ext uri="{FF2B5EF4-FFF2-40B4-BE49-F238E27FC236}">
                <a16:creationId xmlns:a16="http://schemas.microsoft.com/office/drawing/2014/main" id="{7A0A4642-D29D-0121-4C05-5A5559BC5F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560574" y="6281928"/>
            <a:ext cx="1152144"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Metin kutusu 3">
            <a:extLst>
              <a:ext uri="{FF2B5EF4-FFF2-40B4-BE49-F238E27FC236}">
                <a16:creationId xmlns:a16="http://schemas.microsoft.com/office/drawing/2014/main" id="{BF71FD17-0BD5-77C2-5D6D-0653CBE8C48C}"/>
              </a:ext>
            </a:extLst>
          </p:cNvPr>
          <p:cNvSpPr txBox="1"/>
          <p:nvPr/>
        </p:nvSpPr>
        <p:spPr>
          <a:xfrm>
            <a:off x="171074" y="1715023"/>
            <a:ext cx="8694469"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tr-TR" sz="2800" err="1">
                <a:solidFill>
                  <a:schemeClr val="accent1"/>
                </a:solidFill>
                <a:highlight>
                  <a:srgbClr val="000000"/>
                </a:highlight>
              </a:rPr>
              <a:t>Subnet</a:t>
            </a:r>
            <a:r>
              <a:rPr lang="tr-TR" sz="2800" dirty="0">
                <a:solidFill>
                  <a:schemeClr val="accent1"/>
                </a:solidFill>
                <a:highlight>
                  <a:srgbClr val="000000"/>
                </a:highlight>
              </a:rPr>
              <a:t> Mask/İp  Sorunu</a:t>
            </a:r>
          </a:p>
          <a:p>
            <a:pPr marL="285750" indent="-285750">
              <a:buFont typeface="Wingdings"/>
              <a:buChar char="v"/>
            </a:pPr>
            <a:endParaRPr lang="tr-TR" sz="2800" dirty="0">
              <a:solidFill>
                <a:schemeClr val="accent1"/>
              </a:solidFill>
              <a:highlight>
                <a:srgbClr val="000000"/>
              </a:highlight>
            </a:endParaRPr>
          </a:p>
          <a:p>
            <a:pPr marL="285750" indent="-285750">
              <a:buFont typeface="Wingdings"/>
              <a:buChar char="v"/>
            </a:pPr>
            <a:r>
              <a:rPr lang="tr-TR" sz="2800" err="1">
                <a:solidFill>
                  <a:schemeClr val="accent1"/>
                </a:solidFill>
                <a:highlight>
                  <a:srgbClr val="000000"/>
                </a:highlight>
              </a:rPr>
              <a:t>Thinkspeak</a:t>
            </a:r>
            <a:r>
              <a:rPr lang="tr-TR" sz="2800" dirty="0">
                <a:solidFill>
                  <a:schemeClr val="accent1"/>
                </a:solidFill>
                <a:highlight>
                  <a:srgbClr val="000000"/>
                </a:highlight>
              </a:rPr>
              <a:t> Sistem Sorunu</a:t>
            </a:r>
          </a:p>
          <a:p>
            <a:pPr marL="285750" indent="-285750">
              <a:buFont typeface="Wingdings"/>
              <a:buChar char="v"/>
            </a:pPr>
            <a:endParaRPr lang="tr-TR" sz="2800" dirty="0">
              <a:solidFill>
                <a:schemeClr val="accent1"/>
              </a:solidFill>
              <a:highlight>
                <a:srgbClr val="000000"/>
              </a:highlight>
            </a:endParaRPr>
          </a:p>
          <a:p>
            <a:pPr marL="285750" indent="-285750">
              <a:buFont typeface="Wingdings"/>
              <a:buChar char="v"/>
            </a:pPr>
            <a:r>
              <a:rPr lang="tr-TR" sz="2800" dirty="0">
                <a:solidFill>
                  <a:schemeClr val="accent1"/>
                </a:solidFill>
                <a:highlight>
                  <a:srgbClr val="000000"/>
                </a:highlight>
              </a:rPr>
              <a:t>Google Cloud Pahalı</a:t>
            </a:r>
          </a:p>
          <a:p>
            <a:pPr marL="285750" indent="-285750">
              <a:buFont typeface="Wingdings"/>
              <a:buChar char="v"/>
            </a:pPr>
            <a:endParaRPr lang="tr-TR" sz="2800" dirty="0">
              <a:solidFill>
                <a:schemeClr val="accent1"/>
              </a:solidFill>
              <a:highlight>
                <a:srgbClr val="000000"/>
              </a:highlight>
            </a:endParaRPr>
          </a:p>
          <a:p>
            <a:pPr marL="285750" indent="-285750">
              <a:buFont typeface="Wingdings"/>
              <a:buChar char="v"/>
            </a:pPr>
            <a:r>
              <a:rPr lang="tr-TR" sz="2800" dirty="0">
                <a:solidFill>
                  <a:schemeClr val="accent1"/>
                </a:solidFill>
                <a:highlight>
                  <a:srgbClr val="000000"/>
                </a:highlight>
              </a:rPr>
              <a:t>Amazon Web Services(AWS) Karmaşık</a:t>
            </a:r>
          </a:p>
          <a:p>
            <a:pPr marL="285750" indent="-285750">
              <a:buFont typeface="Wingdings"/>
              <a:buChar char="v"/>
            </a:pPr>
            <a:endParaRPr lang="tr-TR" sz="2800" dirty="0">
              <a:solidFill>
                <a:schemeClr val="accent1"/>
              </a:solidFill>
              <a:highlight>
                <a:srgbClr val="000000"/>
              </a:highlight>
            </a:endParaRPr>
          </a:p>
          <a:p>
            <a:pPr marL="285750" indent="-285750">
              <a:buFont typeface="Wingdings"/>
              <a:buChar char="v"/>
            </a:pPr>
            <a:r>
              <a:rPr lang="tr-TR" sz="2800" dirty="0">
                <a:solidFill>
                  <a:schemeClr val="accent1"/>
                </a:solidFill>
                <a:highlight>
                  <a:srgbClr val="000000"/>
                </a:highlight>
              </a:rPr>
              <a:t>Yandex ve Diğer Rus Platformlarında Dil ve Farklılık </a:t>
            </a:r>
          </a:p>
          <a:p>
            <a:pPr marL="285750" indent="-285750">
              <a:buFont typeface="Wingdings"/>
              <a:buChar char="v"/>
            </a:pPr>
            <a:endParaRPr lang="tr-TR" dirty="0">
              <a:solidFill>
                <a:schemeClr val="accent1"/>
              </a:solidFill>
              <a:highlight>
                <a:srgbClr val="000000"/>
              </a:highlight>
            </a:endParaRPr>
          </a:p>
        </p:txBody>
      </p:sp>
    </p:spTree>
    <p:extLst>
      <p:ext uri="{BB962C8B-B14F-4D97-AF65-F5344CB8AC3E}">
        <p14:creationId xmlns:p14="http://schemas.microsoft.com/office/powerpoint/2010/main" val="3671679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F401B9-4CEF-FCFA-D63F-3C8EEFA1A974}"/>
              </a:ext>
            </a:extLst>
          </p:cNvPr>
          <p:cNvSpPr>
            <a:spLocks noGrp="1"/>
          </p:cNvSpPr>
          <p:nvPr>
            <p:ph type="title"/>
          </p:nvPr>
        </p:nvSpPr>
        <p:spPr>
          <a:xfrm>
            <a:off x="298885" y="214350"/>
            <a:ext cx="3498051" cy="3450108"/>
          </a:xfrm>
        </p:spPr>
        <p:txBody>
          <a:bodyPr vert="horz" lIns="91440" tIns="45720" rIns="91440" bIns="45720" rtlCol="0" anchor="b">
            <a:normAutofit/>
          </a:bodyPr>
          <a:lstStyle/>
          <a:p>
            <a:r>
              <a:rPr lang="en-US" sz="4400"/>
              <a:t>Firebase'e Yüklenen Örnek Veri</a:t>
            </a:r>
          </a:p>
        </p:txBody>
      </p:sp>
      <p:cxnSp>
        <p:nvCxnSpPr>
          <p:cNvPr id="13" name="Straight Connector 12">
            <a:extLst>
              <a:ext uri="{FF2B5EF4-FFF2-40B4-BE49-F238E27FC236}">
                <a16:creationId xmlns:a16="http://schemas.microsoft.com/office/drawing/2014/main" id="{750527CE-FCD0-40C8-B37A-39331C2A4F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011930"/>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4" name="Resim 3" descr="metin, ekran görüntüsü, yazılım, multimedya yazılımı içeren bir resim&#10;&#10;Yapay zeka tarafından oluşturulmuş içerik yanlış olabilir.">
            <a:extLst>
              <a:ext uri="{FF2B5EF4-FFF2-40B4-BE49-F238E27FC236}">
                <a16:creationId xmlns:a16="http://schemas.microsoft.com/office/drawing/2014/main" id="{38A4058B-EEAC-6C4A-CB7C-EDDE61216B0E}"/>
              </a:ext>
            </a:extLst>
          </p:cNvPr>
          <p:cNvPicPr>
            <a:picLocks noChangeAspect="1"/>
          </p:cNvPicPr>
          <p:nvPr/>
        </p:nvPicPr>
        <p:blipFill>
          <a:blip r:embed="rId2"/>
          <a:stretch>
            <a:fillRect/>
          </a:stretch>
        </p:blipFill>
        <p:spPr>
          <a:xfrm>
            <a:off x="3046522" y="-1590"/>
            <a:ext cx="9150914" cy="6659674"/>
          </a:xfrm>
          <a:prstGeom prst="rect">
            <a:avLst/>
          </a:prstGeom>
        </p:spPr>
      </p:pic>
    </p:spTree>
    <p:extLst>
      <p:ext uri="{BB962C8B-B14F-4D97-AF65-F5344CB8AC3E}">
        <p14:creationId xmlns:p14="http://schemas.microsoft.com/office/powerpoint/2010/main" val="2747778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5" name="Picture 4" descr="Grafikte kalemin açılı görüntüsü">
            <a:extLst>
              <a:ext uri="{FF2B5EF4-FFF2-40B4-BE49-F238E27FC236}">
                <a16:creationId xmlns:a16="http://schemas.microsoft.com/office/drawing/2014/main" id="{009BD734-9891-D316-71AC-6D18BBC52B8D}"/>
              </a:ext>
            </a:extLst>
          </p:cNvPr>
          <p:cNvPicPr>
            <a:picLocks noChangeAspect="1"/>
          </p:cNvPicPr>
          <p:nvPr/>
        </p:nvPicPr>
        <p:blipFill>
          <a:blip r:embed="rId2"/>
          <a:srcRect t="2777" r="9085" b="20495"/>
          <a:stretch>
            <a:fillRect/>
          </a:stretch>
        </p:blipFill>
        <p:spPr>
          <a:xfrm>
            <a:off x="-45472" y="10"/>
            <a:ext cx="12191979" cy="6857990"/>
          </a:xfrm>
          <a:prstGeom prst="rect">
            <a:avLst/>
          </a:prstGeom>
        </p:spPr>
      </p:pic>
      <p:sp>
        <p:nvSpPr>
          <p:cNvPr id="13" name="Rectangle 12">
            <a:extLst>
              <a:ext uri="{FF2B5EF4-FFF2-40B4-BE49-F238E27FC236}">
                <a16:creationId xmlns:a16="http://schemas.microsoft.com/office/drawing/2014/main" id="{05DEC45B-BA77-21C0-3869-05DE7C923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1152940"/>
          </a:xfrm>
          <a:prstGeom prst="rect">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48FBA6E9-EF8C-633B-4DB5-D5BACE191D85}"/>
              </a:ext>
            </a:extLst>
          </p:cNvPr>
          <p:cNvSpPr>
            <a:spLocks noGrp="1"/>
          </p:cNvSpPr>
          <p:nvPr>
            <p:ph type="title"/>
          </p:nvPr>
        </p:nvSpPr>
        <p:spPr>
          <a:xfrm>
            <a:off x="357809" y="159031"/>
            <a:ext cx="7950514" cy="870008"/>
          </a:xfrm>
        </p:spPr>
        <p:txBody>
          <a:bodyPr vert="horz" lIns="91440" tIns="45720" rIns="91440" bIns="45720" rtlCol="0" anchor="ctr">
            <a:normAutofit/>
          </a:bodyPr>
          <a:lstStyle/>
          <a:p>
            <a:r>
              <a:rPr lang="en-US" sz="4800" b="1" kern="1200">
                <a:solidFill>
                  <a:srgbClr val="FFFFFF"/>
                </a:solidFill>
                <a:latin typeface="+mj-lt"/>
                <a:ea typeface="+mj-ea"/>
                <a:cs typeface="+mj-cs"/>
              </a:rPr>
              <a:t>Sonuç</a:t>
            </a:r>
          </a:p>
        </p:txBody>
      </p:sp>
      <p:cxnSp>
        <p:nvCxnSpPr>
          <p:cNvPr id="15" name="Straight Connector 14">
            <a:extLst>
              <a:ext uri="{FF2B5EF4-FFF2-40B4-BE49-F238E27FC236}">
                <a16:creationId xmlns:a16="http://schemas.microsoft.com/office/drawing/2014/main" id="{6E25B8EB-C8DD-E579-2093-D182FC5B0F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560574" y="576072"/>
            <a:ext cx="1152144"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Metin kutusu 3">
            <a:extLst>
              <a:ext uri="{FF2B5EF4-FFF2-40B4-BE49-F238E27FC236}">
                <a16:creationId xmlns:a16="http://schemas.microsoft.com/office/drawing/2014/main" id="{C7AFC2C9-BF56-1505-949B-2E1029540D40}"/>
              </a:ext>
            </a:extLst>
          </p:cNvPr>
          <p:cNvSpPr txBox="1"/>
          <p:nvPr/>
        </p:nvSpPr>
        <p:spPr>
          <a:xfrm>
            <a:off x="6386148" y="1905888"/>
            <a:ext cx="3854446"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tr-TR" dirty="0">
                <a:solidFill>
                  <a:schemeClr val="bg1"/>
                </a:solidFill>
              </a:rPr>
              <a:t>ESP32 Kurulumu Sağlandı.</a:t>
            </a:r>
          </a:p>
          <a:p>
            <a:pPr marL="285750" indent="-285750">
              <a:buFont typeface="Arial"/>
              <a:buChar char="•"/>
            </a:pPr>
            <a:r>
              <a:rPr lang="tr-TR" dirty="0">
                <a:solidFill>
                  <a:schemeClr val="bg1"/>
                </a:solidFill>
              </a:rPr>
              <a:t>Sensörler Bağlandı.</a:t>
            </a:r>
          </a:p>
          <a:p>
            <a:pPr marL="285750" indent="-285750">
              <a:buFont typeface="Arial"/>
              <a:buChar char="•"/>
            </a:pPr>
            <a:r>
              <a:rPr lang="tr-TR" dirty="0">
                <a:solidFill>
                  <a:schemeClr val="bg1"/>
                </a:solidFill>
              </a:rPr>
              <a:t>Kodlar Yazıldı ve Yüklendi</a:t>
            </a:r>
          </a:p>
          <a:p>
            <a:pPr marL="285750" indent="-285750">
              <a:buFont typeface="Arial"/>
              <a:buChar char="•"/>
            </a:pPr>
            <a:r>
              <a:rPr lang="tr-TR" dirty="0">
                <a:solidFill>
                  <a:schemeClr val="bg1"/>
                </a:solidFill>
              </a:rPr>
              <a:t>Sensörler Başarıyla Çalıştırıldı, Daha Sonra Gerçekleşen Hatalar Not Alındı.</a:t>
            </a:r>
          </a:p>
          <a:p>
            <a:pPr marL="285750" indent="-285750">
              <a:buFont typeface="Arial"/>
              <a:buChar char="•"/>
            </a:pPr>
            <a:r>
              <a:rPr lang="tr-TR" dirty="0" err="1">
                <a:solidFill>
                  <a:srgbClr val="000000"/>
                </a:solidFill>
              </a:rPr>
              <a:t>Firebase'ten</a:t>
            </a:r>
            <a:r>
              <a:rPr lang="tr-TR" dirty="0">
                <a:solidFill>
                  <a:srgbClr val="000000"/>
                </a:solidFill>
              </a:rPr>
              <a:t> API Oluşturuldu ve Kodlara Eklendi.</a:t>
            </a:r>
          </a:p>
          <a:p>
            <a:pPr marL="285750" indent="-285750">
              <a:buFont typeface="Arial"/>
              <a:buChar char="•"/>
            </a:pPr>
            <a:r>
              <a:rPr lang="tr-TR" dirty="0">
                <a:solidFill>
                  <a:srgbClr val="000000"/>
                </a:solidFill>
              </a:rPr>
              <a:t>Veriler </a:t>
            </a:r>
            <a:r>
              <a:rPr lang="tr-TR" dirty="0" err="1">
                <a:solidFill>
                  <a:srgbClr val="000000"/>
                </a:solidFill>
              </a:rPr>
              <a:t>Firebase'te</a:t>
            </a:r>
            <a:r>
              <a:rPr lang="tr-TR" dirty="0">
                <a:solidFill>
                  <a:srgbClr val="000000"/>
                </a:solidFill>
              </a:rPr>
              <a:t> Oluşturulan </a:t>
            </a:r>
            <a:r>
              <a:rPr lang="tr-TR" dirty="0" err="1">
                <a:solidFill>
                  <a:srgbClr val="000000"/>
                </a:solidFill>
              </a:rPr>
              <a:t>Datebase'e</a:t>
            </a:r>
            <a:r>
              <a:rPr lang="tr-TR" dirty="0">
                <a:solidFill>
                  <a:srgbClr val="000000"/>
                </a:solidFill>
              </a:rPr>
              <a:t> yedeklendi ve Güç Kaynağına Bağlı Olduğu Sürece Yedeklenmeye Devam Etmesi Sağlandı.</a:t>
            </a:r>
          </a:p>
          <a:p>
            <a:pPr marL="285750" indent="-285750">
              <a:buFont typeface="Arial"/>
              <a:buChar char="•"/>
            </a:pPr>
            <a:endParaRPr lang="tr-TR" dirty="0"/>
          </a:p>
        </p:txBody>
      </p:sp>
    </p:spTree>
    <p:extLst>
      <p:ext uri="{BB962C8B-B14F-4D97-AF65-F5344CB8AC3E}">
        <p14:creationId xmlns:p14="http://schemas.microsoft.com/office/powerpoint/2010/main" val="253815556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Widescreen</PresentationFormat>
  <Paragraphs>0</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DashVTI</vt:lpstr>
      <vt:lpstr>Bulut Bilişim Dersi Dönem Sonu Uygulaması  </vt:lpstr>
      <vt:lpstr>Göktürk-Sular Projesi  Gelişmiş Ölçümlü kontrol ve Tarımsal Üretimi koruma, sulama ve raporlama</vt:lpstr>
      <vt:lpstr>Kullanılan Aygıtlar</vt:lpstr>
      <vt:lpstr>Donanım Kurulum Süreci</vt:lpstr>
      <vt:lpstr>Kullanılan Kodlar  </vt:lpstr>
      <vt:lpstr>Karşılaşılan Sorunlar</vt:lpstr>
      <vt:lpstr>Firebase'e Yüklenen Örnek Veri</vt:lpstr>
      <vt:lpstr>Sonuç</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385</cp:revision>
  <dcterms:created xsi:type="dcterms:W3CDTF">2025-05-29T12:35:19Z</dcterms:created>
  <dcterms:modified xsi:type="dcterms:W3CDTF">2025-05-29T14:01:00Z</dcterms:modified>
</cp:coreProperties>
</file>

<file path=docProps/thumbnail.jpeg>
</file>